
<file path=[Content_Types].xml><?xml version="1.0" encoding="utf-8"?>
<Types xmlns="http://schemas.openxmlformats.org/package/2006/content-types">
  <Default Extension="emf" ContentType="image/x-emf"/>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4.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5.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6.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7.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8.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9.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70" r:id="rId1"/>
    <p:sldMasterId id="2147483688" r:id="rId2"/>
    <p:sldMasterId id="2147483693" r:id="rId3"/>
    <p:sldMasterId id="2147483698" r:id="rId4"/>
    <p:sldMasterId id="2147483703" r:id="rId5"/>
    <p:sldMasterId id="2147483714" r:id="rId6"/>
    <p:sldMasterId id="2147483723" r:id="rId7"/>
    <p:sldMasterId id="2147483728" r:id="rId8"/>
    <p:sldMasterId id="2147483759" r:id="rId9"/>
    <p:sldMasterId id="2147483648" r:id="rId10"/>
  </p:sldMasterIdLst>
  <p:notesMasterIdLst>
    <p:notesMasterId r:id="rId78"/>
  </p:notesMasterIdLst>
  <p:sldIdLst>
    <p:sldId id="256" r:id="rId11"/>
    <p:sldId id="257" r:id="rId12"/>
    <p:sldId id="258" r:id="rId13"/>
    <p:sldId id="259" r:id="rId14"/>
    <p:sldId id="260" r:id="rId15"/>
    <p:sldId id="261" r:id="rId16"/>
    <p:sldId id="625" r:id="rId17"/>
    <p:sldId id="626" r:id="rId18"/>
    <p:sldId id="627" r:id="rId19"/>
    <p:sldId id="628" r:id="rId20"/>
    <p:sldId id="262" r:id="rId21"/>
    <p:sldId id="263" r:id="rId22"/>
    <p:sldId id="265" r:id="rId23"/>
    <p:sldId id="264" r:id="rId24"/>
    <p:sldId id="266" r:id="rId25"/>
    <p:sldId id="270" r:id="rId26"/>
    <p:sldId id="271" r:id="rId27"/>
    <p:sldId id="622" r:id="rId28"/>
    <p:sldId id="623" r:id="rId29"/>
    <p:sldId id="272" r:id="rId30"/>
    <p:sldId id="273" r:id="rId31"/>
    <p:sldId id="596" r:id="rId32"/>
    <p:sldId id="629" r:id="rId33"/>
    <p:sldId id="609" r:id="rId34"/>
    <p:sldId id="611" r:id="rId35"/>
    <p:sldId id="610" r:id="rId36"/>
    <p:sldId id="607" r:id="rId37"/>
    <p:sldId id="297" r:id="rId38"/>
    <p:sldId id="634" r:id="rId39"/>
    <p:sldId id="280" r:id="rId40"/>
    <p:sldId id="635" r:id="rId41"/>
    <p:sldId id="281" r:id="rId42"/>
    <p:sldId id="630" r:id="rId43"/>
    <p:sldId id="631" r:id="rId44"/>
    <p:sldId id="638" r:id="rId45"/>
    <p:sldId id="632" r:id="rId46"/>
    <p:sldId id="636" r:id="rId47"/>
    <p:sldId id="637" r:id="rId48"/>
    <p:sldId id="633" r:id="rId49"/>
    <p:sldId id="299" r:id="rId50"/>
    <p:sldId id="340" r:id="rId51"/>
    <p:sldId id="302" r:id="rId52"/>
    <p:sldId id="344" r:id="rId53"/>
    <p:sldId id="342" r:id="rId54"/>
    <p:sldId id="337" r:id="rId55"/>
    <p:sldId id="639" r:id="rId56"/>
    <p:sldId id="640" r:id="rId57"/>
    <p:sldId id="641" r:id="rId58"/>
    <p:sldId id="642" r:id="rId59"/>
    <p:sldId id="643" r:id="rId60"/>
    <p:sldId id="644" r:id="rId61"/>
    <p:sldId id="645" r:id="rId62"/>
    <p:sldId id="646" r:id="rId63"/>
    <p:sldId id="647" r:id="rId64"/>
    <p:sldId id="648" r:id="rId65"/>
    <p:sldId id="649" r:id="rId66"/>
    <p:sldId id="650" r:id="rId67"/>
    <p:sldId id="651" r:id="rId68"/>
    <p:sldId id="652" r:id="rId69"/>
    <p:sldId id="653" r:id="rId70"/>
    <p:sldId id="654" r:id="rId71"/>
    <p:sldId id="655" r:id="rId72"/>
    <p:sldId id="656" r:id="rId73"/>
    <p:sldId id="657" r:id="rId74"/>
    <p:sldId id="658" r:id="rId75"/>
    <p:sldId id="659" r:id="rId76"/>
    <p:sldId id="326" r:id="rId77"/>
  </p:sldIdLst>
  <p:sldSz cx="12192000" cy="6858000"/>
  <p:notesSz cx="7315200" cy="9601200"/>
  <p:embeddedFontLst>
    <p:embeddedFont>
      <p:font typeface="Calibri" panose="020F0502020204030204" pitchFamily="34" charset="0"/>
      <p:regular r:id="rId79"/>
      <p:bold r:id="rId80"/>
      <p:italic r:id="rId81"/>
      <p:boldItalic r:id="rId82"/>
    </p:embeddedFont>
    <p:embeddedFont>
      <p:font typeface="Calibri Light" panose="020F0302020204030204" pitchFamily="34" charset="0"/>
      <p:regular r:id="rId83"/>
      <p:italic r:id="rId84"/>
    </p:embeddedFont>
    <p:embeddedFont>
      <p:font typeface="Encode Sans Black" panose="020B0604020202020204" charset="0"/>
      <p:bold r:id="rId85"/>
    </p:embeddedFont>
    <p:embeddedFont>
      <p:font typeface="Franklin Gothic Demi" panose="020B0703020102020204" pitchFamily="34" charset="0"/>
      <p:regular r:id="rId86"/>
      <p:italic r:id="rId87"/>
    </p:embeddedFont>
    <p:embeddedFont>
      <p:font typeface="Franklin Gothic Medium" panose="020B0603020102020204" pitchFamily="34" charset="0"/>
      <p:regular r:id="rId88"/>
      <p:italic r:id="rId89"/>
    </p:embeddedFont>
    <p:embeddedFont>
      <p:font typeface="Merriweather Sans" pitchFamily="2" charset="0"/>
      <p:regular r:id="rId90"/>
      <p:bold r:id="rId91"/>
      <p:italic r:id="rId92"/>
      <p:boldItalic r:id="rId93"/>
    </p:embeddedFont>
    <p:embeddedFont>
      <p:font typeface="Orgon Slab" panose="02000503000000020004" pitchFamily="50" charset="0"/>
      <p:regular r:id="rId94"/>
      <p:bold r:id="rId95"/>
      <p:italic r:id="rId96"/>
      <p:boldItalic r:id="rId97"/>
    </p:embeddedFont>
    <p:embeddedFont>
      <p:font typeface="Orgon Slab ExtraLight" panose="02000503000000020004" pitchFamily="50" charset="0"/>
      <p:regular r:id="rId98"/>
      <p:italic r:id="rId99"/>
    </p:embeddedFont>
    <p:embeddedFont>
      <p:font typeface="Orgon Slab Light" panose="02000503000000020004" pitchFamily="50" charset="0"/>
      <p:regular r:id="rId100"/>
      <p:italic r:id="rId101"/>
    </p:embeddedFont>
    <p:embeddedFont>
      <p:font typeface="Orgon Slab Medium" panose="02000603000000020004" pitchFamily="50" charset="0"/>
      <p:regular r:id="rId102"/>
      <p:italic r:id="rId103"/>
    </p:embeddedFont>
    <p:embeddedFont>
      <p:font typeface="Roboto" panose="02000000000000000000" pitchFamily="2" charset="0"/>
      <p:regular r:id="rId104"/>
      <p:bold r:id="rId105"/>
      <p:italic r:id="rId106"/>
      <p:boldItalic r:id="rId107"/>
    </p:embeddedFont>
    <p:embeddedFont>
      <p:font typeface="Tisa Offc Serif Pro" panose="02010504030101020102" pitchFamily="2" charset="0"/>
      <p:regular r:id="rId108"/>
      <p:bold r:id="rId109"/>
      <p:italic r:id="rId110"/>
      <p:boldItalic r:id="rId111"/>
    </p:embeddedFont>
  </p:embeddedFontLst>
  <p:custDataLst>
    <p:tags r:id="rId112"/>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09">
          <p15:clr>
            <a:srgbClr val="A4A3A4"/>
          </p15:clr>
        </p15:guide>
        <p15:guide id="2" pos="4597">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13" roundtripDataSignature="AMtx7mg5evibiybp+koAEYGLHgqZp9OWc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4B3729F-0E15-479E-B98C-3DC0D32C78B2}">
  <a:tblStyle styleId="{64B3729F-0E15-479E-B98C-3DC0D32C78B2}"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47" d="100"/>
          <a:sy n="47" d="100"/>
        </p:scale>
        <p:origin x="432" y="43"/>
      </p:cViewPr>
      <p:guideLst>
        <p:guide orient="horz" pos="2109"/>
        <p:guide pos="459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117" Type="http://schemas.openxmlformats.org/officeDocument/2006/relationships/tableStyles" Target="tableStyles.xml"/><Relationship Id="rId21" Type="http://schemas.openxmlformats.org/officeDocument/2006/relationships/slide" Target="slides/slide11.xml"/><Relationship Id="rId42" Type="http://schemas.openxmlformats.org/officeDocument/2006/relationships/slide" Target="slides/slide32.xml"/><Relationship Id="rId47" Type="http://schemas.openxmlformats.org/officeDocument/2006/relationships/slide" Target="slides/slide37.xml"/><Relationship Id="rId63" Type="http://schemas.openxmlformats.org/officeDocument/2006/relationships/slide" Target="slides/slide53.xml"/><Relationship Id="rId68" Type="http://schemas.openxmlformats.org/officeDocument/2006/relationships/slide" Target="slides/slide58.xml"/><Relationship Id="rId84" Type="http://schemas.openxmlformats.org/officeDocument/2006/relationships/font" Target="fonts/font6.fntdata"/><Relationship Id="rId89" Type="http://schemas.openxmlformats.org/officeDocument/2006/relationships/font" Target="fonts/font11.fntdata"/><Relationship Id="rId112" Type="http://schemas.openxmlformats.org/officeDocument/2006/relationships/tags" Target="tags/tag1.xml"/><Relationship Id="rId16" Type="http://schemas.openxmlformats.org/officeDocument/2006/relationships/slide" Target="slides/slide6.xml"/><Relationship Id="rId107" Type="http://schemas.openxmlformats.org/officeDocument/2006/relationships/font" Target="fonts/font29.fntdata"/><Relationship Id="rId11" Type="http://schemas.openxmlformats.org/officeDocument/2006/relationships/slide" Target="slides/slide1.xml"/><Relationship Id="rId32" Type="http://schemas.openxmlformats.org/officeDocument/2006/relationships/slide" Target="slides/slide22.xml"/><Relationship Id="rId37" Type="http://schemas.openxmlformats.org/officeDocument/2006/relationships/slide" Target="slides/slide27.xml"/><Relationship Id="rId53" Type="http://schemas.openxmlformats.org/officeDocument/2006/relationships/slide" Target="slides/slide43.xml"/><Relationship Id="rId58" Type="http://schemas.openxmlformats.org/officeDocument/2006/relationships/slide" Target="slides/slide48.xml"/><Relationship Id="rId74" Type="http://schemas.openxmlformats.org/officeDocument/2006/relationships/slide" Target="slides/slide64.xml"/><Relationship Id="rId79" Type="http://schemas.openxmlformats.org/officeDocument/2006/relationships/font" Target="fonts/font1.fntdata"/><Relationship Id="rId102" Type="http://schemas.openxmlformats.org/officeDocument/2006/relationships/font" Target="fonts/font24.fntdata"/><Relationship Id="rId5" Type="http://schemas.openxmlformats.org/officeDocument/2006/relationships/slideMaster" Target="slideMasters/slideMaster5.xml"/><Relationship Id="rId90" Type="http://schemas.openxmlformats.org/officeDocument/2006/relationships/font" Target="fonts/font12.fntdata"/><Relationship Id="rId95" Type="http://schemas.openxmlformats.org/officeDocument/2006/relationships/font" Target="fonts/font17.fntdata"/><Relationship Id="rId22" Type="http://schemas.openxmlformats.org/officeDocument/2006/relationships/slide" Target="slides/slide12.xml"/><Relationship Id="rId27" Type="http://schemas.openxmlformats.org/officeDocument/2006/relationships/slide" Target="slides/slide17.xml"/><Relationship Id="rId43" Type="http://schemas.openxmlformats.org/officeDocument/2006/relationships/slide" Target="slides/slide33.xml"/><Relationship Id="rId48" Type="http://schemas.openxmlformats.org/officeDocument/2006/relationships/slide" Target="slides/slide38.xml"/><Relationship Id="rId64" Type="http://schemas.openxmlformats.org/officeDocument/2006/relationships/slide" Target="slides/slide54.xml"/><Relationship Id="rId69" Type="http://schemas.openxmlformats.org/officeDocument/2006/relationships/slide" Target="slides/slide59.xml"/><Relationship Id="rId113" Type="http://customschemas.google.com/relationships/presentationmetadata" Target="metadata"/><Relationship Id="rId80" Type="http://schemas.openxmlformats.org/officeDocument/2006/relationships/font" Target="fonts/font2.fntdata"/><Relationship Id="rId85" Type="http://schemas.openxmlformats.org/officeDocument/2006/relationships/font" Target="fonts/font7.fntdata"/><Relationship Id="rId12" Type="http://schemas.openxmlformats.org/officeDocument/2006/relationships/slide" Target="slides/slide2.xml"/><Relationship Id="rId17" Type="http://schemas.openxmlformats.org/officeDocument/2006/relationships/slide" Target="slides/slide7.xml"/><Relationship Id="rId33" Type="http://schemas.openxmlformats.org/officeDocument/2006/relationships/slide" Target="slides/slide23.xml"/><Relationship Id="rId38" Type="http://schemas.openxmlformats.org/officeDocument/2006/relationships/slide" Target="slides/slide28.xml"/><Relationship Id="rId59" Type="http://schemas.openxmlformats.org/officeDocument/2006/relationships/slide" Target="slides/slide49.xml"/><Relationship Id="rId103" Type="http://schemas.openxmlformats.org/officeDocument/2006/relationships/font" Target="fonts/font25.fntdata"/><Relationship Id="rId108" Type="http://schemas.openxmlformats.org/officeDocument/2006/relationships/font" Target="fonts/font30.fntdata"/><Relationship Id="rId54" Type="http://schemas.openxmlformats.org/officeDocument/2006/relationships/slide" Target="slides/slide44.xml"/><Relationship Id="rId70" Type="http://schemas.openxmlformats.org/officeDocument/2006/relationships/slide" Target="slides/slide60.xml"/><Relationship Id="rId75" Type="http://schemas.openxmlformats.org/officeDocument/2006/relationships/slide" Target="slides/slide65.xml"/><Relationship Id="rId91" Type="http://schemas.openxmlformats.org/officeDocument/2006/relationships/font" Target="fonts/font13.fntdata"/><Relationship Id="rId96" Type="http://schemas.openxmlformats.org/officeDocument/2006/relationships/font" Target="fonts/font18.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 Target="slides/slide13.xml"/><Relationship Id="rId28" Type="http://schemas.openxmlformats.org/officeDocument/2006/relationships/slide" Target="slides/slide18.xml"/><Relationship Id="rId49" Type="http://schemas.openxmlformats.org/officeDocument/2006/relationships/slide" Target="slides/slide39.xml"/><Relationship Id="rId114" Type="http://schemas.openxmlformats.org/officeDocument/2006/relationships/presProps" Target="presProps.xml"/><Relationship Id="rId10" Type="http://schemas.openxmlformats.org/officeDocument/2006/relationships/slideMaster" Target="slideMasters/slideMaster10.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slide" Target="slides/slide63.xml"/><Relationship Id="rId78" Type="http://schemas.openxmlformats.org/officeDocument/2006/relationships/notesMaster" Target="notesMasters/notesMaster1.xml"/><Relationship Id="rId81" Type="http://schemas.openxmlformats.org/officeDocument/2006/relationships/font" Target="fonts/font3.fntdata"/><Relationship Id="rId86" Type="http://schemas.openxmlformats.org/officeDocument/2006/relationships/font" Target="fonts/font8.fntdata"/><Relationship Id="rId94" Type="http://schemas.openxmlformats.org/officeDocument/2006/relationships/font" Target="fonts/font16.fntdata"/><Relationship Id="rId99" Type="http://schemas.openxmlformats.org/officeDocument/2006/relationships/font" Target="fonts/font21.fntdata"/><Relationship Id="rId101" Type="http://schemas.openxmlformats.org/officeDocument/2006/relationships/font" Target="fonts/font23.fntdata"/><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109" Type="http://schemas.openxmlformats.org/officeDocument/2006/relationships/font" Target="fonts/font31.fntdata"/><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 Id="rId76" Type="http://schemas.openxmlformats.org/officeDocument/2006/relationships/slide" Target="slides/slide66.xml"/><Relationship Id="rId97" Type="http://schemas.openxmlformats.org/officeDocument/2006/relationships/font" Target="fonts/font19.fntdata"/><Relationship Id="rId104" Type="http://schemas.openxmlformats.org/officeDocument/2006/relationships/font" Target="fonts/font26.fntdata"/><Relationship Id="rId7" Type="http://schemas.openxmlformats.org/officeDocument/2006/relationships/slideMaster" Target="slideMasters/slideMaster7.xml"/><Relationship Id="rId71" Type="http://schemas.openxmlformats.org/officeDocument/2006/relationships/slide" Target="slides/slide61.xml"/><Relationship Id="rId92" Type="http://schemas.openxmlformats.org/officeDocument/2006/relationships/font" Target="fonts/font14.fntdata"/><Relationship Id="rId2" Type="http://schemas.openxmlformats.org/officeDocument/2006/relationships/slideMaster" Target="slideMasters/slideMaster2.xml"/><Relationship Id="rId29" Type="http://schemas.openxmlformats.org/officeDocument/2006/relationships/slide" Target="slides/slide19.xml"/><Relationship Id="rId24" Type="http://schemas.openxmlformats.org/officeDocument/2006/relationships/slide" Target="slides/slide14.xml"/><Relationship Id="rId40" Type="http://schemas.openxmlformats.org/officeDocument/2006/relationships/slide" Target="slides/slide30.xml"/><Relationship Id="rId45" Type="http://schemas.openxmlformats.org/officeDocument/2006/relationships/slide" Target="slides/slide35.xml"/><Relationship Id="rId66" Type="http://schemas.openxmlformats.org/officeDocument/2006/relationships/slide" Target="slides/slide56.xml"/><Relationship Id="rId87" Type="http://schemas.openxmlformats.org/officeDocument/2006/relationships/font" Target="fonts/font9.fntdata"/><Relationship Id="rId110" Type="http://schemas.openxmlformats.org/officeDocument/2006/relationships/font" Target="fonts/font32.fntdata"/><Relationship Id="rId115" Type="http://schemas.openxmlformats.org/officeDocument/2006/relationships/viewProps" Target="viewProps.xml"/><Relationship Id="rId61" Type="http://schemas.openxmlformats.org/officeDocument/2006/relationships/slide" Target="slides/slide51.xml"/><Relationship Id="rId82" Type="http://schemas.openxmlformats.org/officeDocument/2006/relationships/font" Target="fonts/font4.fntdata"/><Relationship Id="rId19" Type="http://schemas.openxmlformats.org/officeDocument/2006/relationships/slide" Target="slides/slide9.xml"/><Relationship Id="rId14" Type="http://schemas.openxmlformats.org/officeDocument/2006/relationships/slide" Target="slides/slide4.xml"/><Relationship Id="rId30" Type="http://schemas.openxmlformats.org/officeDocument/2006/relationships/slide" Target="slides/slide20.xml"/><Relationship Id="rId35" Type="http://schemas.openxmlformats.org/officeDocument/2006/relationships/slide" Target="slides/slide25.xml"/><Relationship Id="rId56" Type="http://schemas.openxmlformats.org/officeDocument/2006/relationships/slide" Target="slides/slide46.xml"/><Relationship Id="rId77" Type="http://schemas.openxmlformats.org/officeDocument/2006/relationships/slide" Target="slides/slide67.xml"/><Relationship Id="rId100" Type="http://schemas.openxmlformats.org/officeDocument/2006/relationships/font" Target="fonts/font22.fntdata"/><Relationship Id="rId105" Type="http://schemas.openxmlformats.org/officeDocument/2006/relationships/font" Target="fonts/font27.fntdata"/><Relationship Id="rId8" Type="http://schemas.openxmlformats.org/officeDocument/2006/relationships/slideMaster" Target="slideMasters/slideMaster8.xml"/><Relationship Id="rId51" Type="http://schemas.openxmlformats.org/officeDocument/2006/relationships/slide" Target="slides/slide41.xml"/><Relationship Id="rId72" Type="http://schemas.openxmlformats.org/officeDocument/2006/relationships/slide" Target="slides/slide62.xml"/><Relationship Id="rId93" Type="http://schemas.openxmlformats.org/officeDocument/2006/relationships/font" Target="fonts/font15.fntdata"/><Relationship Id="rId98" Type="http://schemas.openxmlformats.org/officeDocument/2006/relationships/font" Target="fonts/font20.fntdata"/><Relationship Id="rId3" Type="http://schemas.openxmlformats.org/officeDocument/2006/relationships/slideMaster" Target="slideMasters/slideMaster3.xml"/><Relationship Id="rId25" Type="http://schemas.openxmlformats.org/officeDocument/2006/relationships/slide" Target="slides/slide15.xml"/><Relationship Id="rId46" Type="http://schemas.openxmlformats.org/officeDocument/2006/relationships/slide" Target="slides/slide36.xml"/><Relationship Id="rId67" Type="http://schemas.openxmlformats.org/officeDocument/2006/relationships/slide" Target="slides/slide57.xml"/><Relationship Id="rId116" Type="http://schemas.openxmlformats.org/officeDocument/2006/relationships/theme" Target="theme/theme1.xml"/><Relationship Id="rId20" Type="http://schemas.openxmlformats.org/officeDocument/2006/relationships/slide" Target="slides/slide10.xml"/><Relationship Id="rId41" Type="http://schemas.openxmlformats.org/officeDocument/2006/relationships/slide" Target="slides/slide31.xml"/><Relationship Id="rId62" Type="http://schemas.openxmlformats.org/officeDocument/2006/relationships/slide" Target="slides/slide52.xml"/><Relationship Id="rId83" Type="http://schemas.openxmlformats.org/officeDocument/2006/relationships/font" Target="fonts/font5.fntdata"/><Relationship Id="rId88" Type="http://schemas.openxmlformats.org/officeDocument/2006/relationships/font" Target="fonts/font10.fntdata"/><Relationship Id="rId111" Type="http://schemas.openxmlformats.org/officeDocument/2006/relationships/font" Target="fonts/font33.fntdata"/><Relationship Id="rId15" Type="http://schemas.openxmlformats.org/officeDocument/2006/relationships/slide" Target="slides/slide5.xml"/><Relationship Id="rId36" Type="http://schemas.openxmlformats.org/officeDocument/2006/relationships/slide" Target="slides/slide26.xml"/><Relationship Id="rId57" Type="http://schemas.openxmlformats.org/officeDocument/2006/relationships/slide" Target="slides/slide47.xml"/><Relationship Id="rId106" Type="http://schemas.openxmlformats.org/officeDocument/2006/relationships/font" Target="fonts/font2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169920" cy="481727"/>
          </a:xfrm>
          <a:prstGeom prst="rect">
            <a:avLst/>
          </a:prstGeom>
          <a:noFill/>
          <a:ln>
            <a:noFill/>
          </a:ln>
        </p:spPr>
        <p:txBody>
          <a:bodyPr spcFirstLastPara="1" wrap="square" lIns="96650" tIns="48312" rIns="96650" bIns="48312"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143587" y="0"/>
            <a:ext cx="3169920" cy="481727"/>
          </a:xfrm>
          <a:prstGeom prst="rect">
            <a:avLst/>
          </a:prstGeom>
          <a:noFill/>
          <a:ln>
            <a:noFill/>
          </a:ln>
        </p:spPr>
        <p:txBody>
          <a:bodyPr spcFirstLastPara="1" wrap="square" lIns="96650" tIns="48312" rIns="96650" bIns="48312"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31520" y="4620577"/>
            <a:ext cx="5852160" cy="3780473"/>
          </a:xfrm>
          <a:prstGeom prst="rect">
            <a:avLst/>
          </a:prstGeom>
          <a:noFill/>
          <a:ln>
            <a:noFill/>
          </a:ln>
        </p:spPr>
        <p:txBody>
          <a:bodyPr spcFirstLastPara="1" wrap="square" lIns="96650" tIns="48312" rIns="96650" bIns="48312"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119475"/>
            <a:ext cx="3169920" cy="481726"/>
          </a:xfrm>
          <a:prstGeom prst="rect">
            <a:avLst/>
          </a:prstGeom>
          <a:noFill/>
          <a:ln>
            <a:noFill/>
          </a:ln>
        </p:spPr>
        <p:txBody>
          <a:bodyPr spcFirstLastPara="1" wrap="square" lIns="96650" tIns="48312" rIns="96650" bIns="48312"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143587" y="9119475"/>
            <a:ext cx="3169920" cy="481726"/>
          </a:xfrm>
          <a:prstGeom prst="rect">
            <a:avLst/>
          </a:prstGeom>
          <a:noFill/>
          <a:ln>
            <a:noFill/>
          </a:ln>
        </p:spPr>
        <p:txBody>
          <a:bodyPr spcFirstLastPara="1" wrap="square" lIns="96650" tIns="48312" rIns="96650" bIns="48312" anchor="b" anchorCtr="0">
            <a:noAutofit/>
          </a:bodyPr>
          <a:lstStyle/>
          <a:p>
            <a:pPr algn="r">
              <a:buSzPts val="1200"/>
            </a:pPr>
            <a:fld id="{00000000-1234-1234-1234-123412341234}" type="slidenum">
              <a:rPr lang="en" sz="1200" smtClean="0">
                <a:solidFill>
                  <a:schemeClr val="dk1"/>
                </a:solidFill>
                <a:latin typeface="Calibri"/>
                <a:ea typeface="Calibri"/>
                <a:cs typeface="Calibri"/>
                <a:sym typeface="Calibri"/>
              </a:rPr>
              <a:pPr algn="r">
                <a:buSzPts val="1200"/>
              </a:pPr>
              <a:t>‹#›</a:t>
            </a:fld>
            <a:endParaRPr lang="en" sz="12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 name="Google Shape;203;p1:notes"/>
          <p:cNvSpPr txBox="1">
            <a:spLocks noGrp="1"/>
          </p:cNvSpPr>
          <p:nvPr>
            <p:ph type="body" idx="1"/>
          </p:nvPr>
        </p:nvSpPr>
        <p:spPr>
          <a:xfrm>
            <a:off x="731520" y="4620577"/>
            <a:ext cx="5852160" cy="3780473"/>
          </a:xfrm>
          <a:prstGeom prst="rect">
            <a:avLst/>
          </a:prstGeom>
          <a:noFill/>
          <a:ln>
            <a:noFill/>
          </a:ln>
        </p:spPr>
        <p:txBody>
          <a:bodyPr spcFirstLastPara="1" wrap="square" lIns="96650" tIns="48312" rIns="96650" bIns="48312" anchor="t" anchorCtr="0">
            <a:noAutofit/>
          </a:bodyPr>
          <a:lstStyle/>
          <a:p>
            <a:pPr marL="0" indent="0"/>
            <a:endParaRPr/>
          </a:p>
        </p:txBody>
      </p:sp>
      <p:sp>
        <p:nvSpPr>
          <p:cNvPr id="204" name="Google Shape;204;p1:notes"/>
          <p:cNvSpPr txBox="1">
            <a:spLocks noGrp="1"/>
          </p:cNvSpPr>
          <p:nvPr>
            <p:ph type="sldNum" idx="12"/>
          </p:nvPr>
        </p:nvSpPr>
        <p:spPr>
          <a:xfrm>
            <a:off x="4143587" y="9119475"/>
            <a:ext cx="3169920" cy="481726"/>
          </a:xfrm>
          <a:prstGeom prst="rect">
            <a:avLst/>
          </a:prstGeom>
          <a:noFill/>
          <a:ln>
            <a:noFill/>
          </a:ln>
        </p:spPr>
        <p:txBody>
          <a:bodyPr spcFirstLastPara="1" wrap="square" lIns="96650" tIns="48312" rIns="96650" bIns="48312" anchor="b" anchorCtr="0">
            <a:noAutofit/>
          </a:bodyPr>
          <a:lstStyle/>
          <a:p>
            <a:pPr algn="r">
              <a:buSzPts val="1400"/>
            </a:pPr>
            <a:fld id="{00000000-1234-1234-1234-123412341234}" type="slidenum">
              <a:rPr lang="en"/>
              <a:pPr algn="r">
                <a:buSzPts val="1400"/>
              </a:pPr>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6:notes"/>
          <p:cNvSpPr txBox="1">
            <a:spLocks noGrp="1"/>
          </p:cNvSpPr>
          <p:nvPr>
            <p:ph type="body" idx="1"/>
          </p:nvPr>
        </p:nvSpPr>
        <p:spPr>
          <a:xfrm>
            <a:off x="715617" y="4544830"/>
            <a:ext cx="5724939" cy="3718498"/>
          </a:xfrm>
          <a:prstGeom prst="rect">
            <a:avLst/>
          </a:prstGeom>
        </p:spPr>
        <p:txBody>
          <a:bodyPr spcFirstLastPara="1" wrap="square" lIns="94835" tIns="47405" rIns="94835" bIns="47405" anchor="t" anchorCtr="0">
            <a:noAutofit/>
          </a:bodyPr>
          <a:lstStyle/>
          <a:p>
            <a:pPr marL="0" indent="0"/>
            <a:endParaRPr/>
          </a:p>
        </p:txBody>
      </p:sp>
      <p:sp>
        <p:nvSpPr>
          <p:cNvPr id="102" name="Google Shape;102;p6:notes"/>
          <p:cNvSpPr>
            <a:spLocks noGrp="1" noRot="1" noChangeAspect="1"/>
          </p:cNvSpPr>
          <p:nvPr>
            <p:ph type="sldImg" idx="2"/>
          </p:nvPr>
        </p:nvSpPr>
        <p:spPr>
          <a:xfrm>
            <a:off x="746125" y="1181100"/>
            <a:ext cx="5664200" cy="31861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7:notes"/>
          <p:cNvSpPr txBox="1">
            <a:spLocks noGrp="1"/>
          </p:cNvSpPr>
          <p:nvPr>
            <p:ph type="body" idx="1"/>
          </p:nvPr>
        </p:nvSpPr>
        <p:spPr>
          <a:xfrm>
            <a:off x="715617" y="4544830"/>
            <a:ext cx="5724939" cy="3718498"/>
          </a:xfrm>
          <a:prstGeom prst="rect">
            <a:avLst/>
          </a:prstGeom>
        </p:spPr>
        <p:txBody>
          <a:bodyPr spcFirstLastPara="1" wrap="square" lIns="94835" tIns="47405" rIns="94835" bIns="47405" anchor="t" anchorCtr="0">
            <a:noAutofit/>
          </a:bodyPr>
          <a:lstStyle/>
          <a:p>
            <a:pPr marL="0" indent="0"/>
            <a:endParaRPr/>
          </a:p>
        </p:txBody>
      </p:sp>
      <p:sp>
        <p:nvSpPr>
          <p:cNvPr id="108" name="Google Shape;108;p7:notes"/>
          <p:cNvSpPr>
            <a:spLocks noGrp="1" noRot="1" noChangeAspect="1"/>
          </p:cNvSpPr>
          <p:nvPr>
            <p:ph type="sldImg" idx="2"/>
          </p:nvPr>
        </p:nvSpPr>
        <p:spPr>
          <a:xfrm>
            <a:off x="746125" y="1181100"/>
            <a:ext cx="5664200" cy="31861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21d7ecefb56_0_0:notes"/>
          <p:cNvSpPr>
            <a:spLocks noGrp="1" noRot="1" noChangeAspect="1"/>
          </p:cNvSpPr>
          <p:nvPr>
            <p:ph type="sldImg" idx="2"/>
          </p:nvPr>
        </p:nvSpPr>
        <p:spPr>
          <a:xfrm>
            <a:off x="746125" y="1181100"/>
            <a:ext cx="5664200" cy="31861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21d7ecefb56_0_0:notes"/>
          <p:cNvSpPr txBox="1">
            <a:spLocks noGrp="1"/>
          </p:cNvSpPr>
          <p:nvPr>
            <p:ph type="body" idx="1"/>
          </p:nvPr>
        </p:nvSpPr>
        <p:spPr>
          <a:xfrm>
            <a:off x="715617" y="4544831"/>
            <a:ext cx="5724939" cy="3718652"/>
          </a:xfrm>
          <a:prstGeom prst="rect">
            <a:avLst/>
          </a:prstGeom>
        </p:spPr>
        <p:txBody>
          <a:bodyPr spcFirstLastPara="1" wrap="square" lIns="94835" tIns="47405" rIns="94835" bIns="47405" anchor="t" anchorCtr="0">
            <a:noAutofit/>
          </a:bodyPr>
          <a:lstStyle/>
          <a:p>
            <a:pPr marL="0" indent="0"/>
            <a:endParaRPr/>
          </a:p>
        </p:txBody>
      </p:sp>
      <p:sp>
        <p:nvSpPr>
          <p:cNvPr id="115" name="Google Shape;115;g21d7ecefb56_0_0:notes"/>
          <p:cNvSpPr txBox="1">
            <a:spLocks noGrp="1"/>
          </p:cNvSpPr>
          <p:nvPr>
            <p:ph type="sldNum" idx="12"/>
          </p:nvPr>
        </p:nvSpPr>
        <p:spPr>
          <a:xfrm>
            <a:off x="4053509" y="8969974"/>
            <a:ext cx="3101009" cy="473739"/>
          </a:xfrm>
          <a:prstGeom prst="rect">
            <a:avLst/>
          </a:prstGeom>
        </p:spPr>
        <p:txBody>
          <a:bodyPr spcFirstLastPara="1" wrap="square" lIns="94835" tIns="47405" rIns="94835" bIns="47405" anchor="b" anchorCtr="0">
            <a:noAutofit/>
          </a:bodyPr>
          <a:lstStyle/>
          <a:p>
            <a:pPr algn="r" defTabSz="948507">
              <a:defRPr/>
            </a:pPr>
            <a:fld id="{00000000-1234-1234-1234-123412341234}" type="slidenum">
              <a:rPr lang="en-US" sz="1500"/>
              <a:pPr algn="r" defTabSz="948507">
                <a:defRPr/>
              </a:pPr>
              <a:t>12</a:t>
            </a:fld>
            <a:endParaRPr sz="15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9:notes"/>
          <p:cNvSpPr txBox="1">
            <a:spLocks noGrp="1"/>
          </p:cNvSpPr>
          <p:nvPr>
            <p:ph type="body" idx="1"/>
          </p:nvPr>
        </p:nvSpPr>
        <p:spPr>
          <a:xfrm>
            <a:off x="715617" y="4544830"/>
            <a:ext cx="5724939" cy="3718498"/>
          </a:xfrm>
          <a:prstGeom prst="rect">
            <a:avLst/>
          </a:prstGeom>
        </p:spPr>
        <p:txBody>
          <a:bodyPr spcFirstLastPara="1" wrap="square" lIns="94835" tIns="47405" rIns="94835" bIns="47405" anchor="t" anchorCtr="0">
            <a:noAutofit/>
          </a:bodyPr>
          <a:lstStyle/>
          <a:p>
            <a:pPr marL="0" indent="0"/>
            <a:endParaRPr/>
          </a:p>
        </p:txBody>
      </p:sp>
      <p:sp>
        <p:nvSpPr>
          <p:cNvPr id="127" name="Google Shape;127;p9:notes"/>
          <p:cNvSpPr>
            <a:spLocks noGrp="1" noRot="1" noChangeAspect="1"/>
          </p:cNvSpPr>
          <p:nvPr>
            <p:ph type="sldImg" idx="2"/>
          </p:nvPr>
        </p:nvSpPr>
        <p:spPr>
          <a:xfrm>
            <a:off x="746125" y="1181100"/>
            <a:ext cx="5664200" cy="31861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8:notes"/>
          <p:cNvSpPr txBox="1">
            <a:spLocks noGrp="1"/>
          </p:cNvSpPr>
          <p:nvPr>
            <p:ph type="body" idx="1"/>
          </p:nvPr>
        </p:nvSpPr>
        <p:spPr>
          <a:xfrm>
            <a:off x="715617" y="4544830"/>
            <a:ext cx="5724939" cy="3718498"/>
          </a:xfrm>
          <a:prstGeom prst="rect">
            <a:avLst/>
          </a:prstGeom>
        </p:spPr>
        <p:txBody>
          <a:bodyPr spcFirstLastPara="1" wrap="square" lIns="94835" tIns="47405" rIns="94835" bIns="47405" anchor="t" anchorCtr="0">
            <a:noAutofit/>
          </a:bodyPr>
          <a:lstStyle/>
          <a:p>
            <a:pPr marL="0" indent="0"/>
            <a:endParaRPr/>
          </a:p>
        </p:txBody>
      </p:sp>
      <p:sp>
        <p:nvSpPr>
          <p:cNvPr id="121" name="Google Shape;121;p8:notes"/>
          <p:cNvSpPr>
            <a:spLocks noGrp="1" noRot="1" noChangeAspect="1"/>
          </p:cNvSpPr>
          <p:nvPr>
            <p:ph type="sldImg" idx="2"/>
          </p:nvPr>
        </p:nvSpPr>
        <p:spPr>
          <a:xfrm>
            <a:off x="746125" y="1181100"/>
            <a:ext cx="5664200" cy="31861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10:notes"/>
          <p:cNvSpPr txBox="1">
            <a:spLocks noGrp="1"/>
          </p:cNvSpPr>
          <p:nvPr>
            <p:ph type="body" idx="1"/>
          </p:nvPr>
        </p:nvSpPr>
        <p:spPr>
          <a:xfrm>
            <a:off x="715617" y="4544830"/>
            <a:ext cx="5724939" cy="3718498"/>
          </a:xfrm>
          <a:prstGeom prst="rect">
            <a:avLst/>
          </a:prstGeom>
        </p:spPr>
        <p:txBody>
          <a:bodyPr spcFirstLastPara="1" wrap="square" lIns="94835" tIns="47405" rIns="94835" bIns="47405" anchor="t" anchorCtr="0">
            <a:noAutofit/>
          </a:bodyPr>
          <a:lstStyle/>
          <a:p>
            <a:pPr marL="0" indent="0"/>
            <a:endParaRPr/>
          </a:p>
        </p:txBody>
      </p:sp>
      <p:sp>
        <p:nvSpPr>
          <p:cNvPr id="133" name="Google Shape;133;p10:notes"/>
          <p:cNvSpPr>
            <a:spLocks noGrp="1" noRot="1" noChangeAspect="1"/>
          </p:cNvSpPr>
          <p:nvPr>
            <p:ph type="sldImg" idx="2"/>
          </p:nvPr>
        </p:nvSpPr>
        <p:spPr>
          <a:xfrm>
            <a:off x="746125" y="1181100"/>
            <a:ext cx="5664200" cy="31861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15:notes"/>
          <p:cNvSpPr txBox="1">
            <a:spLocks noGrp="1"/>
          </p:cNvSpPr>
          <p:nvPr>
            <p:ph type="body" idx="1"/>
          </p:nvPr>
        </p:nvSpPr>
        <p:spPr>
          <a:xfrm>
            <a:off x="731520" y="4620577"/>
            <a:ext cx="5852160" cy="3780473"/>
          </a:xfrm>
          <a:prstGeom prst="rect">
            <a:avLst/>
          </a:prstGeom>
          <a:noFill/>
          <a:ln>
            <a:noFill/>
          </a:ln>
        </p:spPr>
        <p:txBody>
          <a:bodyPr spcFirstLastPara="1" wrap="square" lIns="96650" tIns="48312" rIns="96650" bIns="48312" anchor="t" anchorCtr="0">
            <a:noAutofit/>
          </a:bodyPr>
          <a:lstStyle/>
          <a:p>
            <a:pPr marL="0" indent="0"/>
            <a:endParaRPr/>
          </a:p>
        </p:txBody>
      </p:sp>
      <p:sp>
        <p:nvSpPr>
          <p:cNvPr id="295" name="Google Shape;295;p15: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16:notes"/>
          <p:cNvSpPr txBox="1">
            <a:spLocks noGrp="1"/>
          </p:cNvSpPr>
          <p:nvPr>
            <p:ph type="body" idx="1"/>
          </p:nvPr>
        </p:nvSpPr>
        <p:spPr>
          <a:xfrm>
            <a:off x="731520" y="4620577"/>
            <a:ext cx="5852160" cy="3780473"/>
          </a:xfrm>
          <a:prstGeom prst="rect">
            <a:avLst/>
          </a:prstGeom>
          <a:noFill/>
          <a:ln>
            <a:noFill/>
          </a:ln>
        </p:spPr>
        <p:txBody>
          <a:bodyPr spcFirstLastPara="1" wrap="square" lIns="96650" tIns="48312" rIns="96650" bIns="48312" anchor="t" anchorCtr="0">
            <a:noAutofit/>
          </a:bodyPr>
          <a:lstStyle/>
          <a:p>
            <a:pPr marL="0" indent="0"/>
            <a:endParaRPr/>
          </a:p>
        </p:txBody>
      </p:sp>
      <p:sp>
        <p:nvSpPr>
          <p:cNvPr id="301" name="Google Shape;301;p16: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17:notes"/>
          <p:cNvSpPr txBox="1">
            <a:spLocks noGrp="1"/>
          </p:cNvSpPr>
          <p:nvPr>
            <p:ph type="body" idx="1"/>
          </p:nvPr>
        </p:nvSpPr>
        <p:spPr>
          <a:xfrm>
            <a:off x="731520" y="4620577"/>
            <a:ext cx="5852160" cy="3780473"/>
          </a:xfrm>
          <a:prstGeom prst="rect">
            <a:avLst/>
          </a:prstGeom>
          <a:noFill/>
          <a:ln>
            <a:noFill/>
          </a:ln>
        </p:spPr>
        <p:txBody>
          <a:bodyPr spcFirstLastPara="1" wrap="square" lIns="96650" tIns="48312" rIns="96650" bIns="48312" anchor="t" anchorCtr="0">
            <a:noAutofit/>
          </a:bodyPr>
          <a:lstStyle/>
          <a:p>
            <a:pPr marL="0" indent="0"/>
            <a:endParaRPr/>
          </a:p>
        </p:txBody>
      </p:sp>
      <p:sp>
        <p:nvSpPr>
          <p:cNvPr id="307" name="Google Shape;307;p17: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35:notes"/>
          <p:cNvSpPr txBox="1">
            <a:spLocks noGrp="1"/>
          </p:cNvSpPr>
          <p:nvPr>
            <p:ph type="body" idx="1"/>
          </p:nvPr>
        </p:nvSpPr>
        <p:spPr>
          <a:xfrm>
            <a:off x="731520" y="4620577"/>
            <a:ext cx="5852160" cy="3780473"/>
          </a:xfrm>
          <a:prstGeom prst="rect">
            <a:avLst/>
          </a:prstGeom>
          <a:noFill/>
          <a:ln>
            <a:noFill/>
          </a:ln>
        </p:spPr>
        <p:txBody>
          <a:bodyPr spcFirstLastPara="1" wrap="square" lIns="96650" tIns="48312" rIns="96650" bIns="48312" anchor="t" anchorCtr="0">
            <a:noAutofit/>
          </a:bodyPr>
          <a:lstStyle/>
          <a:p>
            <a:pPr marL="0" indent="0"/>
            <a:endParaRPr/>
          </a:p>
        </p:txBody>
      </p:sp>
      <p:sp>
        <p:nvSpPr>
          <p:cNvPr id="313" name="Google Shape;313;p35: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2: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9" name="Google Shape;209;p2:notes"/>
          <p:cNvSpPr txBox="1">
            <a:spLocks noGrp="1"/>
          </p:cNvSpPr>
          <p:nvPr>
            <p:ph type="body" idx="1"/>
          </p:nvPr>
        </p:nvSpPr>
        <p:spPr>
          <a:xfrm>
            <a:off x="731520" y="4620577"/>
            <a:ext cx="5852160" cy="3780473"/>
          </a:xfrm>
          <a:prstGeom prst="rect">
            <a:avLst/>
          </a:prstGeom>
          <a:noFill/>
          <a:ln>
            <a:noFill/>
          </a:ln>
        </p:spPr>
        <p:txBody>
          <a:bodyPr spcFirstLastPara="1" wrap="square" lIns="96650" tIns="48312" rIns="96650" bIns="48312" anchor="t" anchorCtr="0">
            <a:noAutofit/>
          </a:bodyPr>
          <a:lstStyle/>
          <a:p>
            <a:pPr marL="0" indent="0"/>
            <a:endParaRPr/>
          </a:p>
        </p:txBody>
      </p:sp>
      <p:sp>
        <p:nvSpPr>
          <p:cNvPr id="210" name="Google Shape;210;p2:notes"/>
          <p:cNvSpPr txBox="1">
            <a:spLocks noGrp="1"/>
          </p:cNvSpPr>
          <p:nvPr>
            <p:ph type="sldNum" idx="12"/>
          </p:nvPr>
        </p:nvSpPr>
        <p:spPr>
          <a:xfrm>
            <a:off x="4143587" y="9119475"/>
            <a:ext cx="3169920" cy="481726"/>
          </a:xfrm>
          <a:prstGeom prst="rect">
            <a:avLst/>
          </a:prstGeom>
          <a:noFill/>
          <a:ln>
            <a:noFill/>
          </a:ln>
        </p:spPr>
        <p:txBody>
          <a:bodyPr spcFirstLastPara="1" wrap="square" lIns="96650" tIns="48312" rIns="96650" bIns="48312" anchor="b" anchorCtr="0">
            <a:noAutofit/>
          </a:bodyPr>
          <a:lstStyle/>
          <a:p>
            <a:pPr algn="r">
              <a:buSzPts val="1400"/>
            </a:pPr>
            <a:fld id="{00000000-1234-1234-1234-123412341234}" type="slidenum">
              <a:rPr lang="en"/>
              <a:pPr algn="r">
                <a:buSzPts val="1400"/>
              </a:pPr>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474254">
              <a:buClrTx/>
              <a:buSzTx/>
              <a:defRPr/>
            </a:pPr>
            <a:endParaRPr lang="en-US" kern="1200" dirty="0">
              <a:solidFill>
                <a:prstClr val="black"/>
              </a:solidFill>
              <a:ea typeface="+mn-ea"/>
              <a:cs typeface="+mn-cs"/>
            </a:endParaRPr>
          </a:p>
        </p:txBody>
      </p:sp>
      <p:sp>
        <p:nvSpPr>
          <p:cNvPr id="5" name="Slide Number Placeholder 4"/>
          <p:cNvSpPr>
            <a:spLocks noGrp="1"/>
          </p:cNvSpPr>
          <p:nvPr>
            <p:ph type="sldNum" sz="quarter" idx="11"/>
          </p:nvPr>
        </p:nvSpPr>
        <p:spPr/>
        <p:txBody>
          <a:bodyPr/>
          <a:lstStyle/>
          <a:p>
            <a:pPr algn="r" defTabSz="474254">
              <a:buClrTx/>
              <a:defRPr/>
            </a:pPr>
            <a:fld id="{22A66E6F-1E71-40F1-A2D2-2FDF91F15AFC}" type="slidenum">
              <a:rPr lang="en-US" sz="1200" kern="1200">
                <a:solidFill>
                  <a:prstClr val="black"/>
                </a:solidFill>
                <a:latin typeface="Calibri" panose="020F0502020204030204"/>
                <a:ea typeface="+mn-ea"/>
                <a:cs typeface="+mn-cs"/>
              </a:rPr>
              <a:pPr algn="r" defTabSz="474254">
                <a:buClrTx/>
                <a:defRPr/>
              </a:pPr>
              <a:t>22</a:t>
            </a:fld>
            <a:endParaRPr lang="en-US" sz="1200" kern="1200" dirty="0">
              <a:solidFill>
                <a:prstClr val="black"/>
              </a:solidFill>
              <a:latin typeface="Calibri" panose="020F0502020204030204"/>
              <a:ea typeface="+mn-ea"/>
              <a:cs typeface="+mn-cs"/>
            </a:endParaRPr>
          </a:p>
        </p:txBody>
      </p:sp>
    </p:spTree>
    <p:extLst>
      <p:ext uri="{BB962C8B-B14F-4D97-AF65-F5344CB8AC3E}">
        <p14:creationId xmlns:p14="http://schemas.microsoft.com/office/powerpoint/2010/main" val="36853365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474254">
              <a:buClrTx/>
              <a:buSzTx/>
              <a:defRPr/>
            </a:pPr>
            <a:endParaRPr lang="en-US" kern="1200" dirty="0">
              <a:solidFill>
                <a:prstClr val="black"/>
              </a:solidFill>
              <a:ea typeface="+mn-ea"/>
              <a:cs typeface="+mn-cs"/>
            </a:endParaRPr>
          </a:p>
        </p:txBody>
      </p:sp>
      <p:sp>
        <p:nvSpPr>
          <p:cNvPr id="5" name="Slide Number Placeholder 4"/>
          <p:cNvSpPr>
            <a:spLocks noGrp="1"/>
          </p:cNvSpPr>
          <p:nvPr>
            <p:ph type="sldNum" sz="quarter" idx="11"/>
          </p:nvPr>
        </p:nvSpPr>
        <p:spPr/>
        <p:txBody>
          <a:bodyPr/>
          <a:lstStyle/>
          <a:p>
            <a:pPr algn="r" defTabSz="474254">
              <a:buClrTx/>
              <a:defRPr/>
            </a:pPr>
            <a:fld id="{22A66E6F-1E71-40F1-A2D2-2FDF91F15AFC}" type="slidenum">
              <a:rPr lang="en-US" sz="1200" kern="1200">
                <a:solidFill>
                  <a:prstClr val="black"/>
                </a:solidFill>
                <a:latin typeface="Calibri" panose="020F0502020204030204"/>
                <a:ea typeface="+mn-ea"/>
                <a:cs typeface="+mn-cs"/>
              </a:rPr>
              <a:pPr algn="r" defTabSz="474254">
                <a:buClrTx/>
                <a:defRPr/>
              </a:pPr>
              <a:t>23</a:t>
            </a:fld>
            <a:endParaRPr lang="en-US" sz="1200" kern="1200" dirty="0">
              <a:solidFill>
                <a:prstClr val="black"/>
              </a:solidFill>
              <a:latin typeface="Calibri" panose="020F0502020204030204"/>
              <a:ea typeface="+mn-ea"/>
              <a:cs typeface="+mn-cs"/>
            </a:endParaRPr>
          </a:p>
        </p:txBody>
      </p:sp>
    </p:spTree>
    <p:extLst>
      <p:ext uri="{BB962C8B-B14F-4D97-AF65-F5344CB8AC3E}">
        <p14:creationId xmlns:p14="http://schemas.microsoft.com/office/powerpoint/2010/main" val="1177465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474254">
              <a:buClrTx/>
              <a:buSzTx/>
              <a:defRPr/>
            </a:pPr>
            <a:endParaRPr lang="en-US" kern="1200" dirty="0">
              <a:solidFill>
                <a:prstClr val="black"/>
              </a:solidFill>
              <a:ea typeface="+mn-ea"/>
              <a:cs typeface="+mn-cs"/>
            </a:endParaRPr>
          </a:p>
        </p:txBody>
      </p:sp>
      <p:sp>
        <p:nvSpPr>
          <p:cNvPr id="5" name="Slide Number Placeholder 4"/>
          <p:cNvSpPr>
            <a:spLocks noGrp="1"/>
          </p:cNvSpPr>
          <p:nvPr>
            <p:ph type="sldNum" sz="quarter" idx="11"/>
          </p:nvPr>
        </p:nvSpPr>
        <p:spPr/>
        <p:txBody>
          <a:bodyPr/>
          <a:lstStyle/>
          <a:p>
            <a:pPr algn="r" defTabSz="474254">
              <a:buClrTx/>
              <a:defRPr/>
            </a:pPr>
            <a:fld id="{22A66E6F-1E71-40F1-A2D2-2FDF91F15AFC}" type="slidenum">
              <a:rPr lang="en-US" sz="1200" kern="1200">
                <a:solidFill>
                  <a:prstClr val="black"/>
                </a:solidFill>
                <a:latin typeface="Calibri" panose="020F0502020204030204"/>
                <a:ea typeface="+mn-ea"/>
                <a:cs typeface="+mn-cs"/>
              </a:rPr>
              <a:pPr algn="r" defTabSz="474254">
                <a:buClrTx/>
                <a:defRPr/>
              </a:pPr>
              <a:t>24</a:t>
            </a:fld>
            <a:endParaRPr lang="en-US" sz="1200" kern="1200" dirty="0">
              <a:solidFill>
                <a:prstClr val="black"/>
              </a:solidFill>
              <a:latin typeface="Calibri" panose="020F0502020204030204"/>
              <a:ea typeface="+mn-ea"/>
              <a:cs typeface="+mn-cs"/>
            </a:endParaRPr>
          </a:p>
        </p:txBody>
      </p:sp>
    </p:spTree>
    <p:extLst>
      <p:ext uri="{BB962C8B-B14F-4D97-AF65-F5344CB8AC3E}">
        <p14:creationId xmlns:p14="http://schemas.microsoft.com/office/powerpoint/2010/main" val="12008471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474254">
              <a:buClrTx/>
              <a:buSzTx/>
              <a:defRPr/>
            </a:pPr>
            <a:endParaRPr lang="en-US" kern="1200" dirty="0">
              <a:solidFill>
                <a:prstClr val="black"/>
              </a:solidFill>
              <a:ea typeface="+mn-ea"/>
              <a:cs typeface="+mn-cs"/>
            </a:endParaRPr>
          </a:p>
        </p:txBody>
      </p:sp>
      <p:sp>
        <p:nvSpPr>
          <p:cNvPr id="5" name="Slide Number Placeholder 4"/>
          <p:cNvSpPr>
            <a:spLocks noGrp="1"/>
          </p:cNvSpPr>
          <p:nvPr>
            <p:ph type="sldNum" sz="quarter" idx="11"/>
          </p:nvPr>
        </p:nvSpPr>
        <p:spPr/>
        <p:txBody>
          <a:bodyPr/>
          <a:lstStyle/>
          <a:p>
            <a:pPr algn="r" defTabSz="474254">
              <a:buClrTx/>
              <a:defRPr/>
            </a:pPr>
            <a:fld id="{22A66E6F-1E71-40F1-A2D2-2FDF91F15AFC}" type="slidenum">
              <a:rPr lang="en-US" sz="1200" kern="1200">
                <a:solidFill>
                  <a:prstClr val="black"/>
                </a:solidFill>
                <a:latin typeface="Calibri" panose="020F0502020204030204"/>
                <a:ea typeface="+mn-ea"/>
                <a:cs typeface="+mn-cs"/>
              </a:rPr>
              <a:pPr algn="r" defTabSz="474254">
                <a:buClrTx/>
                <a:defRPr/>
              </a:pPr>
              <a:t>25</a:t>
            </a:fld>
            <a:endParaRPr lang="en-US" sz="1200" kern="1200" dirty="0">
              <a:solidFill>
                <a:prstClr val="black"/>
              </a:solidFill>
              <a:latin typeface="Calibri" panose="020F0502020204030204"/>
              <a:ea typeface="+mn-ea"/>
              <a:cs typeface="+mn-cs"/>
            </a:endParaRPr>
          </a:p>
        </p:txBody>
      </p:sp>
    </p:spTree>
    <p:extLst>
      <p:ext uri="{BB962C8B-B14F-4D97-AF65-F5344CB8AC3E}">
        <p14:creationId xmlns:p14="http://schemas.microsoft.com/office/powerpoint/2010/main" val="25109216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474254">
              <a:buClrTx/>
              <a:buSzTx/>
              <a:defRPr/>
            </a:pPr>
            <a:endParaRPr lang="en-US" kern="1200" dirty="0">
              <a:solidFill>
                <a:prstClr val="black"/>
              </a:solidFill>
              <a:ea typeface="+mn-ea"/>
              <a:cs typeface="+mn-cs"/>
            </a:endParaRPr>
          </a:p>
        </p:txBody>
      </p:sp>
      <p:sp>
        <p:nvSpPr>
          <p:cNvPr id="5" name="Slide Number Placeholder 4"/>
          <p:cNvSpPr>
            <a:spLocks noGrp="1"/>
          </p:cNvSpPr>
          <p:nvPr>
            <p:ph type="sldNum" sz="quarter" idx="11"/>
          </p:nvPr>
        </p:nvSpPr>
        <p:spPr/>
        <p:txBody>
          <a:bodyPr/>
          <a:lstStyle/>
          <a:p>
            <a:pPr algn="r" defTabSz="474254">
              <a:buClrTx/>
              <a:defRPr/>
            </a:pPr>
            <a:fld id="{22A66E6F-1E71-40F1-A2D2-2FDF91F15AFC}" type="slidenum">
              <a:rPr lang="en-US" sz="1200" kern="1200">
                <a:solidFill>
                  <a:prstClr val="black"/>
                </a:solidFill>
                <a:latin typeface="Calibri" panose="020F0502020204030204"/>
                <a:ea typeface="+mn-ea"/>
                <a:cs typeface="+mn-cs"/>
              </a:rPr>
              <a:pPr algn="r" defTabSz="474254">
                <a:buClrTx/>
                <a:defRPr/>
              </a:pPr>
              <a:t>26</a:t>
            </a:fld>
            <a:endParaRPr lang="en-US" sz="1200" kern="1200" dirty="0">
              <a:solidFill>
                <a:prstClr val="black"/>
              </a:solidFill>
              <a:latin typeface="Calibri" panose="020F0502020204030204"/>
              <a:ea typeface="+mn-ea"/>
              <a:cs typeface="+mn-cs"/>
            </a:endParaRPr>
          </a:p>
        </p:txBody>
      </p:sp>
    </p:spTree>
    <p:extLst>
      <p:ext uri="{BB962C8B-B14F-4D97-AF65-F5344CB8AC3E}">
        <p14:creationId xmlns:p14="http://schemas.microsoft.com/office/powerpoint/2010/main" val="11244703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474254">
              <a:buClrTx/>
              <a:buSzTx/>
              <a:defRPr/>
            </a:pPr>
            <a:endParaRPr lang="en-US" kern="1200" dirty="0">
              <a:solidFill>
                <a:prstClr val="black"/>
              </a:solidFill>
              <a:ea typeface="+mn-ea"/>
              <a:cs typeface="+mn-cs"/>
            </a:endParaRPr>
          </a:p>
        </p:txBody>
      </p:sp>
      <p:sp>
        <p:nvSpPr>
          <p:cNvPr id="5" name="Slide Number Placeholder 4"/>
          <p:cNvSpPr>
            <a:spLocks noGrp="1"/>
          </p:cNvSpPr>
          <p:nvPr>
            <p:ph type="sldNum" sz="quarter" idx="11"/>
          </p:nvPr>
        </p:nvSpPr>
        <p:spPr/>
        <p:txBody>
          <a:bodyPr/>
          <a:lstStyle/>
          <a:p>
            <a:pPr algn="r" defTabSz="474254">
              <a:buClrTx/>
              <a:defRPr/>
            </a:pPr>
            <a:fld id="{22A66E6F-1E71-40F1-A2D2-2FDF91F15AFC}" type="slidenum">
              <a:rPr lang="en-US" sz="1200" kern="1200">
                <a:solidFill>
                  <a:prstClr val="black"/>
                </a:solidFill>
                <a:latin typeface="Calibri" panose="020F0502020204030204"/>
                <a:ea typeface="+mn-ea"/>
                <a:cs typeface="+mn-cs"/>
              </a:rPr>
              <a:pPr algn="r" defTabSz="474254">
                <a:buClrTx/>
                <a:defRPr/>
              </a:pPr>
              <a:t>27</a:t>
            </a:fld>
            <a:endParaRPr lang="en-US" sz="1200" kern="1200" dirty="0">
              <a:solidFill>
                <a:prstClr val="black"/>
              </a:solidFill>
              <a:latin typeface="Calibri" panose="020F0502020204030204"/>
              <a:ea typeface="+mn-ea"/>
              <a:cs typeface="+mn-cs"/>
            </a:endParaRPr>
          </a:p>
        </p:txBody>
      </p:sp>
    </p:spTree>
    <p:extLst>
      <p:ext uri="{BB962C8B-B14F-4D97-AF65-F5344CB8AC3E}">
        <p14:creationId xmlns:p14="http://schemas.microsoft.com/office/powerpoint/2010/main" val="11810454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p56:notes"/>
          <p:cNvSpPr txBox="1">
            <a:spLocks noGrp="1"/>
          </p:cNvSpPr>
          <p:nvPr>
            <p:ph type="body" idx="1"/>
          </p:nvPr>
        </p:nvSpPr>
        <p:spPr>
          <a:xfrm>
            <a:off x="731520" y="4620577"/>
            <a:ext cx="5852160" cy="3780473"/>
          </a:xfrm>
          <a:prstGeom prst="rect">
            <a:avLst/>
          </a:prstGeom>
          <a:noFill/>
          <a:ln>
            <a:noFill/>
          </a:ln>
        </p:spPr>
        <p:txBody>
          <a:bodyPr spcFirstLastPara="1" wrap="square" lIns="96650" tIns="48312" rIns="96650" bIns="48312" anchor="t" anchorCtr="0">
            <a:noAutofit/>
          </a:bodyPr>
          <a:lstStyle/>
          <a:p>
            <a:pPr marL="0" indent="0"/>
            <a:endParaRPr/>
          </a:p>
        </p:txBody>
      </p:sp>
      <p:sp>
        <p:nvSpPr>
          <p:cNvPr id="506" name="Google Shape;506;p56: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p56:notes"/>
          <p:cNvSpPr txBox="1">
            <a:spLocks noGrp="1"/>
          </p:cNvSpPr>
          <p:nvPr>
            <p:ph type="body" idx="1"/>
          </p:nvPr>
        </p:nvSpPr>
        <p:spPr>
          <a:xfrm>
            <a:off x="731520" y="4620577"/>
            <a:ext cx="5852160" cy="3780473"/>
          </a:xfrm>
          <a:prstGeom prst="rect">
            <a:avLst/>
          </a:prstGeom>
          <a:noFill/>
          <a:ln>
            <a:noFill/>
          </a:ln>
        </p:spPr>
        <p:txBody>
          <a:bodyPr spcFirstLastPara="1" wrap="square" lIns="96650" tIns="48312" rIns="96650" bIns="48312" anchor="t" anchorCtr="0">
            <a:noAutofit/>
          </a:bodyPr>
          <a:lstStyle/>
          <a:p>
            <a:pPr marL="0" indent="0"/>
            <a:endParaRPr/>
          </a:p>
        </p:txBody>
      </p:sp>
      <p:sp>
        <p:nvSpPr>
          <p:cNvPr id="506" name="Google Shape;506;p56: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447907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p56:notes"/>
          <p:cNvSpPr txBox="1">
            <a:spLocks noGrp="1"/>
          </p:cNvSpPr>
          <p:nvPr>
            <p:ph type="body" idx="1"/>
          </p:nvPr>
        </p:nvSpPr>
        <p:spPr>
          <a:xfrm>
            <a:off x="731520" y="4620577"/>
            <a:ext cx="5852160" cy="3780473"/>
          </a:xfrm>
          <a:prstGeom prst="rect">
            <a:avLst/>
          </a:prstGeom>
          <a:noFill/>
          <a:ln>
            <a:noFill/>
          </a:ln>
        </p:spPr>
        <p:txBody>
          <a:bodyPr spcFirstLastPara="1" wrap="square" lIns="96650" tIns="48312" rIns="96650" bIns="48312" anchor="t" anchorCtr="0">
            <a:noAutofit/>
          </a:bodyPr>
          <a:lstStyle/>
          <a:p>
            <a:pPr marL="0" indent="0"/>
            <a:endParaRPr/>
          </a:p>
        </p:txBody>
      </p:sp>
      <p:sp>
        <p:nvSpPr>
          <p:cNvPr id="506" name="Google Shape;506;p56: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98583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p56:notes"/>
          <p:cNvSpPr txBox="1">
            <a:spLocks noGrp="1"/>
          </p:cNvSpPr>
          <p:nvPr>
            <p:ph type="body" idx="1"/>
          </p:nvPr>
        </p:nvSpPr>
        <p:spPr>
          <a:xfrm>
            <a:off x="731520" y="4620577"/>
            <a:ext cx="5852160" cy="3780473"/>
          </a:xfrm>
          <a:prstGeom prst="rect">
            <a:avLst/>
          </a:prstGeom>
          <a:noFill/>
          <a:ln>
            <a:noFill/>
          </a:ln>
        </p:spPr>
        <p:txBody>
          <a:bodyPr spcFirstLastPara="1" wrap="square" lIns="96650" tIns="48312" rIns="96650" bIns="48312" anchor="t" anchorCtr="0">
            <a:noAutofit/>
          </a:bodyPr>
          <a:lstStyle/>
          <a:p>
            <a:pPr marL="0" indent="0"/>
            <a:endParaRPr/>
          </a:p>
        </p:txBody>
      </p:sp>
      <p:sp>
        <p:nvSpPr>
          <p:cNvPr id="506" name="Google Shape;506;p56: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53402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3: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 name="Google Shape;216;p3:notes"/>
          <p:cNvSpPr txBox="1">
            <a:spLocks noGrp="1"/>
          </p:cNvSpPr>
          <p:nvPr>
            <p:ph type="body" idx="1"/>
          </p:nvPr>
        </p:nvSpPr>
        <p:spPr>
          <a:xfrm>
            <a:off x="731520" y="4620577"/>
            <a:ext cx="5852160" cy="3780473"/>
          </a:xfrm>
          <a:prstGeom prst="rect">
            <a:avLst/>
          </a:prstGeom>
          <a:noFill/>
          <a:ln>
            <a:noFill/>
          </a:ln>
        </p:spPr>
        <p:txBody>
          <a:bodyPr spcFirstLastPara="1" wrap="square" lIns="96650" tIns="48312" rIns="96650" bIns="48312" anchor="t" anchorCtr="0">
            <a:noAutofit/>
          </a:bodyPr>
          <a:lstStyle/>
          <a:p>
            <a:pPr marL="0" indent="0"/>
            <a:endParaRPr/>
          </a:p>
        </p:txBody>
      </p:sp>
      <p:sp>
        <p:nvSpPr>
          <p:cNvPr id="217" name="Google Shape;217;p3:notes"/>
          <p:cNvSpPr txBox="1">
            <a:spLocks noGrp="1"/>
          </p:cNvSpPr>
          <p:nvPr>
            <p:ph type="sldNum" idx="12"/>
          </p:nvPr>
        </p:nvSpPr>
        <p:spPr>
          <a:xfrm>
            <a:off x="4143587" y="9119475"/>
            <a:ext cx="3169920" cy="481726"/>
          </a:xfrm>
          <a:prstGeom prst="rect">
            <a:avLst/>
          </a:prstGeom>
          <a:noFill/>
          <a:ln>
            <a:noFill/>
          </a:ln>
        </p:spPr>
        <p:txBody>
          <a:bodyPr spcFirstLastPara="1" wrap="square" lIns="96650" tIns="48312" rIns="96650" bIns="48312" anchor="b" anchorCtr="0">
            <a:noAutofit/>
          </a:bodyPr>
          <a:lstStyle/>
          <a:p>
            <a:pPr algn="r">
              <a:buSzPts val="1400"/>
            </a:pPr>
            <a:fld id="{00000000-1234-1234-1234-123412341234}" type="slidenum">
              <a:rPr lang="en"/>
              <a:pPr algn="r">
                <a:buSzPts val="1400"/>
              </a:pPr>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p56:notes"/>
          <p:cNvSpPr txBox="1">
            <a:spLocks noGrp="1"/>
          </p:cNvSpPr>
          <p:nvPr>
            <p:ph type="body" idx="1"/>
          </p:nvPr>
        </p:nvSpPr>
        <p:spPr>
          <a:xfrm>
            <a:off x="731520" y="4620577"/>
            <a:ext cx="5852160" cy="3780473"/>
          </a:xfrm>
          <a:prstGeom prst="rect">
            <a:avLst/>
          </a:prstGeom>
          <a:noFill/>
          <a:ln>
            <a:noFill/>
          </a:ln>
        </p:spPr>
        <p:txBody>
          <a:bodyPr spcFirstLastPara="1" wrap="square" lIns="96650" tIns="48312" rIns="96650" bIns="48312" anchor="t" anchorCtr="0">
            <a:noAutofit/>
          </a:bodyPr>
          <a:lstStyle/>
          <a:p>
            <a:pPr marL="0" indent="0"/>
            <a:endParaRPr/>
          </a:p>
        </p:txBody>
      </p:sp>
      <p:sp>
        <p:nvSpPr>
          <p:cNvPr id="506" name="Google Shape;506;p56: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957229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Google Shape;561;p27: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2" name="Google Shape;562;p27:notes"/>
          <p:cNvSpPr txBox="1">
            <a:spLocks noGrp="1"/>
          </p:cNvSpPr>
          <p:nvPr>
            <p:ph type="body" idx="1"/>
          </p:nvPr>
        </p:nvSpPr>
        <p:spPr>
          <a:xfrm>
            <a:off x="731520" y="4620577"/>
            <a:ext cx="5852160" cy="3780473"/>
          </a:xfrm>
          <a:prstGeom prst="rect">
            <a:avLst/>
          </a:prstGeom>
          <a:noFill/>
          <a:ln>
            <a:noFill/>
          </a:ln>
        </p:spPr>
        <p:txBody>
          <a:bodyPr spcFirstLastPara="1" wrap="square" lIns="96650" tIns="48312" rIns="96650" bIns="48312" anchor="t" anchorCtr="0">
            <a:noAutofit/>
          </a:bodyPr>
          <a:lstStyle/>
          <a:p>
            <a:pPr marL="474254" indent="-237127"/>
            <a:endParaRPr/>
          </a:p>
        </p:txBody>
      </p:sp>
      <p:sp>
        <p:nvSpPr>
          <p:cNvPr id="563" name="Google Shape;563;p27:notes"/>
          <p:cNvSpPr txBox="1">
            <a:spLocks noGrp="1"/>
          </p:cNvSpPr>
          <p:nvPr>
            <p:ph type="sldNum" idx="12"/>
          </p:nvPr>
        </p:nvSpPr>
        <p:spPr>
          <a:xfrm>
            <a:off x="4143587" y="9119475"/>
            <a:ext cx="3169920" cy="481726"/>
          </a:xfrm>
          <a:prstGeom prst="rect">
            <a:avLst/>
          </a:prstGeom>
          <a:noFill/>
          <a:ln>
            <a:noFill/>
          </a:ln>
        </p:spPr>
        <p:txBody>
          <a:bodyPr spcFirstLastPara="1" wrap="square" lIns="96650" tIns="48312" rIns="96650" bIns="48312" anchor="b" anchorCtr="0">
            <a:noAutofit/>
          </a:bodyPr>
          <a:lstStyle/>
          <a:p>
            <a:pPr algn="r" defTabSz="948507">
              <a:buSzPts val="1200"/>
              <a:defRPr/>
            </a:pPr>
            <a:fld id="{00000000-1234-1234-1234-123412341234}" type="slidenum">
              <a:rPr lang="en" sz="1200">
                <a:latin typeface="Calibri"/>
                <a:ea typeface="Calibri"/>
                <a:cs typeface="Calibri"/>
                <a:sym typeface="Calibri"/>
              </a:rPr>
              <a:pPr algn="r" defTabSz="948507">
                <a:buSzPts val="1200"/>
                <a:defRPr/>
              </a:pPr>
              <a:t>40</a:t>
            </a:fld>
            <a:endParaRPr sz="1200">
              <a:latin typeface="Calibri"/>
              <a:ea typeface="Calibri"/>
              <a:cs typeface="Calibri"/>
              <a:sym typeface="Calibri"/>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Google Shape;580;p84:notes"/>
          <p:cNvSpPr txBox="1">
            <a:spLocks noGrp="1"/>
          </p:cNvSpPr>
          <p:nvPr>
            <p:ph type="body" idx="1"/>
          </p:nvPr>
        </p:nvSpPr>
        <p:spPr>
          <a:xfrm>
            <a:off x="731520" y="4620577"/>
            <a:ext cx="5852160" cy="3780473"/>
          </a:xfrm>
          <a:prstGeom prst="rect">
            <a:avLst/>
          </a:prstGeom>
          <a:noFill/>
          <a:ln>
            <a:noFill/>
          </a:ln>
        </p:spPr>
        <p:txBody>
          <a:bodyPr spcFirstLastPara="1" wrap="square" lIns="96650" tIns="48312" rIns="96650" bIns="48312" anchor="t" anchorCtr="0">
            <a:noAutofit/>
          </a:bodyPr>
          <a:lstStyle/>
          <a:p>
            <a:pPr marL="0" indent="0"/>
            <a:endParaRPr/>
          </a:p>
        </p:txBody>
      </p:sp>
      <p:sp>
        <p:nvSpPr>
          <p:cNvPr id="581" name="Google Shape;581;p84: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p56:notes"/>
          <p:cNvSpPr txBox="1">
            <a:spLocks noGrp="1"/>
          </p:cNvSpPr>
          <p:nvPr>
            <p:ph type="body" idx="1"/>
          </p:nvPr>
        </p:nvSpPr>
        <p:spPr>
          <a:xfrm>
            <a:off x="731520" y="4620577"/>
            <a:ext cx="5852160" cy="3780473"/>
          </a:xfrm>
          <a:prstGeom prst="rect">
            <a:avLst/>
          </a:prstGeom>
          <a:noFill/>
          <a:ln>
            <a:noFill/>
          </a:ln>
        </p:spPr>
        <p:txBody>
          <a:bodyPr spcFirstLastPara="1" wrap="square" lIns="96650" tIns="48312" rIns="96650" bIns="48312" anchor="t" anchorCtr="0">
            <a:noAutofit/>
          </a:bodyPr>
          <a:lstStyle/>
          <a:p>
            <a:pPr marL="0" indent="0"/>
            <a:endParaRPr/>
          </a:p>
        </p:txBody>
      </p:sp>
      <p:sp>
        <p:nvSpPr>
          <p:cNvPr id="506" name="Google Shape;506;p56: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001274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2"/>
        <p:cNvGrpSpPr/>
        <p:nvPr/>
      </p:nvGrpSpPr>
      <p:grpSpPr>
        <a:xfrm>
          <a:off x="0" y="0"/>
          <a:ext cx="0" cy="0"/>
          <a:chOff x="0" y="0"/>
          <a:chExt cx="0" cy="0"/>
        </a:xfrm>
      </p:grpSpPr>
      <p:sp>
        <p:nvSpPr>
          <p:cNvPr id="823" name="Google Shape;823;p48: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4" name="Google Shape;824;p48:notes"/>
          <p:cNvSpPr txBox="1">
            <a:spLocks noGrp="1"/>
          </p:cNvSpPr>
          <p:nvPr>
            <p:ph type="body" idx="1"/>
          </p:nvPr>
        </p:nvSpPr>
        <p:spPr>
          <a:xfrm>
            <a:off x="731520" y="4620577"/>
            <a:ext cx="5852160" cy="3780473"/>
          </a:xfrm>
          <a:prstGeom prst="rect">
            <a:avLst/>
          </a:prstGeom>
          <a:noFill/>
          <a:ln>
            <a:noFill/>
          </a:ln>
        </p:spPr>
        <p:txBody>
          <a:bodyPr spcFirstLastPara="1" wrap="square" lIns="96650" tIns="48312" rIns="96650" bIns="48312" anchor="t" anchorCtr="0">
            <a:noAutofit/>
          </a:bodyPr>
          <a:lstStyle/>
          <a:p>
            <a:pPr marL="0" indent="0"/>
            <a:endParaRPr/>
          </a:p>
        </p:txBody>
      </p:sp>
      <p:sp>
        <p:nvSpPr>
          <p:cNvPr id="825" name="Google Shape;825;p48:notes"/>
          <p:cNvSpPr txBox="1">
            <a:spLocks noGrp="1"/>
          </p:cNvSpPr>
          <p:nvPr>
            <p:ph type="sldNum" idx="12"/>
          </p:nvPr>
        </p:nvSpPr>
        <p:spPr>
          <a:xfrm>
            <a:off x="4143587" y="9119475"/>
            <a:ext cx="3169920" cy="481726"/>
          </a:xfrm>
          <a:prstGeom prst="rect">
            <a:avLst/>
          </a:prstGeom>
          <a:noFill/>
          <a:ln>
            <a:noFill/>
          </a:ln>
        </p:spPr>
        <p:txBody>
          <a:bodyPr spcFirstLastPara="1" wrap="square" lIns="96650" tIns="48312" rIns="96650" bIns="48312" anchor="b" anchorCtr="0">
            <a:noAutofit/>
          </a:bodyPr>
          <a:lstStyle/>
          <a:p>
            <a:pPr algn="r">
              <a:buSzPts val="1400"/>
            </a:pPr>
            <a:fld id="{00000000-1234-1234-1234-123412341234}" type="slidenum">
              <a:rPr lang="en"/>
              <a:pPr algn="r">
                <a:buSzPts val="1400"/>
              </a:pPr>
              <a:t>67</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4: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3" name="Google Shape;223;p4:notes"/>
          <p:cNvSpPr txBox="1">
            <a:spLocks noGrp="1"/>
          </p:cNvSpPr>
          <p:nvPr>
            <p:ph type="body" idx="1"/>
          </p:nvPr>
        </p:nvSpPr>
        <p:spPr>
          <a:xfrm>
            <a:off x="731520" y="4620577"/>
            <a:ext cx="5852160" cy="3780473"/>
          </a:xfrm>
          <a:prstGeom prst="rect">
            <a:avLst/>
          </a:prstGeom>
          <a:noFill/>
          <a:ln>
            <a:noFill/>
          </a:ln>
        </p:spPr>
        <p:txBody>
          <a:bodyPr spcFirstLastPara="1" wrap="square" lIns="96650" tIns="48312" rIns="96650" bIns="48312" anchor="t" anchorCtr="0">
            <a:noAutofit/>
          </a:bodyPr>
          <a:lstStyle/>
          <a:p>
            <a:pPr marL="0" indent="0"/>
            <a:endParaRPr/>
          </a:p>
        </p:txBody>
      </p:sp>
      <p:sp>
        <p:nvSpPr>
          <p:cNvPr id="224" name="Google Shape;224;p4:notes"/>
          <p:cNvSpPr txBox="1">
            <a:spLocks noGrp="1"/>
          </p:cNvSpPr>
          <p:nvPr>
            <p:ph type="sldNum" idx="12"/>
          </p:nvPr>
        </p:nvSpPr>
        <p:spPr>
          <a:xfrm>
            <a:off x="4143587" y="9119475"/>
            <a:ext cx="3169920" cy="481726"/>
          </a:xfrm>
          <a:prstGeom prst="rect">
            <a:avLst/>
          </a:prstGeom>
          <a:noFill/>
          <a:ln>
            <a:noFill/>
          </a:ln>
        </p:spPr>
        <p:txBody>
          <a:bodyPr spcFirstLastPara="1" wrap="square" lIns="96650" tIns="48312" rIns="96650" bIns="48312" anchor="b" anchorCtr="0">
            <a:noAutofit/>
          </a:bodyPr>
          <a:lstStyle/>
          <a:p>
            <a:pPr algn="r">
              <a:buSzPts val="1400"/>
            </a:pPr>
            <a:fld id="{00000000-1234-1234-1234-123412341234}" type="slidenum">
              <a:rPr lang="en"/>
              <a:pPr algn="r">
                <a:buSzPts val="1400"/>
              </a:pPr>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5:notes"/>
          <p:cNvSpPr txBox="1">
            <a:spLocks noGrp="1"/>
          </p:cNvSpPr>
          <p:nvPr>
            <p:ph type="body" idx="1"/>
          </p:nvPr>
        </p:nvSpPr>
        <p:spPr>
          <a:xfrm>
            <a:off x="731520" y="4620577"/>
            <a:ext cx="5852160" cy="3780473"/>
          </a:xfrm>
          <a:prstGeom prst="rect">
            <a:avLst/>
          </a:prstGeom>
          <a:noFill/>
          <a:ln>
            <a:noFill/>
          </a:ln>
        </p:spPr>
        <p:txBody>
          <a:bodyPr spcFirstLastPara="1" wrap="square" lIns="96650" tIns="48312" rIns="96650" bIns="48312" anchor="t" anchorCtr="0">
            <a:noAutofit/>
          </a:bodyPr>
          <a:lstStyle/>
          <a:p>
            <a:pPr marL="0" indent="0"/>
            <a:endParaRPr/>
          </a:p>
        </p:txBody>
      </p:sp>
      <p:sp>
        <p:nvSpPr>
          <p:cNvPr id="230" name="Google Shape;230;p5: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6:notes"/>
          <p:cNvSpPr txBox="1">
            <a:spLocks noGrp="1"/>
          </p:cNvSpPr>
          <p:nvPr>
            <p:ph type="body" idx="1"/>
          </p:nvPr>
        </p:nvSpPr>
        <p:spPr>
          <a:xfrm>
            <a:off x="731520" y="4620577"/>
            <a:ext cx="5852160" cy="3780473"/>
          </a:xfrm>
          <a:prstGeom prst="rect">
            <a:avLst/>
          </a:prstGeom>
          <a:noFill/>
          <a:ln>
            <a:noFill/>
          </a:ln>
        </p:spPr>
        <p:txBody>
          <a:bodyPr spcFirstLastPara="1" wrap="square" lIns="96650" tIns="48312" rIns="96650" bIns="48312" anchor="t" anchorCtr="0">
            <a:noAutofit/>
          </a:bodyPr>
          <a:lstStyle/>
          <a:p>
            <a:pPr marL="0" indent="0"/>
            <a:endParaRPr/>
          </a:p>
        </p:txBody>
      </p:sp>
      <p:sp>
        <p:nvSpPr>
          <p:cNvPr id="236" name="Google Shape;236;p6: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3:notes"/>
          <p:cNvSpPr txBox="1">
            <a:spLocks noGrp="1"/>
          </p:cNvSpPr>
          <p:nvPr>
            <p:ph type="body" idx="1"/>
          </p:nvPr>
        </p:nvSpPr>
        <p:spPr>
          <a:xfrm>
            <a:off x="715617" y="4544830"/>
            <a:ext cx="5724939" cy="3718498"/>
          </a:xfrm>
          <a:prstGeom prst="rect">
            <a:avLst/>
          </a:prstGeom>
        </p:spPr>
        <p:txBody>
          <a:bodyPr spcFirstLastPara="1" wrap="square" lIns="94835" tIns="47405" rIns="94835" bIns="47405" anchor="t" anchorCtr="0">
            <a:noAutofit/>
          </a:bodyPr>
          <a:lstStyle/>
          <a:p>
            <a:pPr marL="0" indent="0"/>
            <a:endParaRPr/>
          </a:p>
        </p:txBody>
      </p:sp>
      <p:sp>
        <p:nvSpPr>
          <p:cNvPr id="84" name="Google Shape;84;p3:notes"/>
          <p:cNvSpPr>
            <a:spLocks noGrp="1" noRot="1" noChangeAspect="1"/>
          </p:cNvSpPr>
          <p:nvPr>
            <p:ph type="sldImg" idx="2"/>
          </p:nvPr>
        </p:nvSpPr>
        <p:spPr>
          <a:xfrm>
            <a:off x="746125" y="1181100"/>
            <a:ext cx="5664200" cy="31861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4:notes"/>
          <p:cNvSpPr txBox="1">
            <a:spLocks noGrp="1"/>
          </p:cNvSpPr>
          <p:nvPr>
            <p:ph type="body" idx="1"/>
          </p:nvPr>
        </p:nvSpPr>
        <p:spPr>
          <a:xfrm>
            <a:off x="715617" y="4544830"/>
            <a:ext cx="5724939" cy="3718498"/>
          </a:xfrm>
          <a:prstGeom prst="rect">
            <a:avLst/>
          </a:prstGeom>
        </p:spPr>
        <p:txBody>
          <a:bodyPr spcFirstLastPara="1" wrap="square" lIns="94835" tIns="47405" rIns="94835" bIns="47405" anchor="t" anchorCtr="0">
            <a:noAutofit/>
          </a:bodyPr>
          <a:lstStyle/>
          <a:p>
            <a:pPr marL="0" indent="0"/>
            <a:endParaRPr/>
          </a:p>
        </p:txBody>
      </p:sp>
      <p:sp>
        <p:nvSpPr>
          <p:cNvPr id="90" name="Google Shape;90;p4:notes"/>
          <p:cNvSpPr>
            <a:spLocks noGrp="1" noRot="1" noChangeAspect="1"/>
          </p:cNvSpPr>
          <p:nvPr>
            <p:ph type="sldImg" idx="2"/>
          </p:nvPr>
        </p:nvSpPr>
        <p:spPr>
          <a:xfrm>
            <a:off x="746125" y="1181100"/>
            <a:ext cx="5664200" cy="31861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5:notes"/>
          <p:cNvSpPr txBox="1">
            <a:spLocks noGrp="1"/>
          </p:cNvSpPr>
          <p:nvPr>
            <p:ph type="body" idx="1"/>
          </p:nvPr>
        </p:nvSpPr>
        <p:spPr>
          <a:xfrm>
            <a:off x="715617" y="4544830"/>
            <a:ext cx="5724939" cy="3718498"/>
          </a:xfrm>
          <a:prstGeom prst="rect">
            <a:avLst/>
          </a:prstGeom>
        </p:spPr>
        <p:txBody>
          <a:bodyPr spcFirstLastPara="1" wrap="square" lIns="94835" tIns="47405" rIns="94835" bIns="47405" anchor="t" anchorCtr="0">
            <a:noAutofit/>
          </a:bodyPr>
          <a:lstStyle/>
          <a:p>
            <a:pPr marL="0" indent="0"/>
            <a:endParaRPr/>
          </a:p>
        </p:txBody>
      </p:sp>
      <p:sp>
        <p:nvSpPr>
          <p:cNvPr id="96" name="Google Shape;96;p5:notes"/>
          <p:cNvSpPr>
            <a:spLocks noGrp="1" noRot="1" noChangeAspect="1"/>
          </p:cNvSpPr>
          <p:nvPr>
            <p:ph type="sldImg" idx="2"/>
          </p:nvPr>
        </p:nvSpPr>
        <p:spPr>
          <a:xfrm>
            <a:off x="746125" y="1181100"/>
            <a:ext cx="5664200" cy="31861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1.png"/><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1.png"/><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8.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2"/>
        <p:cNvGrpSpPr/>
        <p:nvPr/>
      </p:nvGrpSpPr>
      <p:grpSpPr>
        <a:xfrm>
          <a:off x="0" y="0"/>
          <a:ext cx="0" cy="0"/>
          <a:chOff x="0" y="0"/>
          <a:chExt cx="0" cy="0"/>
        </a:xfrm>
      </p:grpSpPr>
      <p:sp>
        <p:nvSpPr>
          <p:cNvPr id="13" name="Google Shape;13;p80"/>
          <p:cNvSpPr txBox="1">
            <a:spLocks noGrp="1"/>
          </p:cNvSpPr>
          <p:nvPr>
            <p:ph type="body" idx="1"/>
          </p:nvPr>
        </p:nvSpPr>
        <p:spPr>
          <a:xfrm>
            <a:off x="895676" y="1894009"/>
            <a:ext cx="9296400" cy="2641756"/>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1000"/>
              </a:spcBef>
              <a:spcAft>
                <a:spcPts val="0"/>
              </a:spcAft>
              <a:buClr>
                <a:srgbClr val="003B49"/>
              </a:buClr>
              <a:buSzPts val="5000"/>
              <a:buFont typeface="Arial"/>
              <a:buNone/>
              <a:defRPr sz="5000" b="0" i="0" u="none" strike="noStrike" cap="none">
                <a:solidFill>
                  <a:srgbClr val="003B49"/>
                </a:solidFill>
                <a:latin typeface="Arial"/>
                <a:ea typeface="Arial"/>
                <a:cs typeface="Arial"/>
                <a:sym typeface="Arial"/>
              </a:defRPr>
            </a:lvl1pPr>
            <a:lvl2pPr marL="914400" marR="0" lvl="1" indent="-228600" algn="l" rtl="0">
              <a:lnSpc>
                <a:spcPct val="100000"/>
              </a:lnSpc>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lnSpc>
                <a:spcPct val="100000"/>
              </a:lnSpc>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lnSpc>
                <a:spcPct val="100000"/>
              </a:lnSpc>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lnSpc>
                <a:spcPct val="100000"/>
              </a:lnSpc>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4" name="Google Shape;14;p80"/>
          <p:cNvPicPr preferRelativeResize="0"/>
          <p:nvPr/>
        </p:nvPicPr>
        <p:blipFill rotWithShape="1">
          <a:blip r:embed="rId2">
            <a:alphaModFix/>
          </a:blip>
          <a:srcRect/>
          <a:stretch/>
        </p:blipFill>
        <p:spPr>
          <a:xfrm>
            <a:off x="10192076" y="5522384"/>
            <a:ext cx="1799288" cy="1091480"/>
          </a:xfrm>
          <a:prstGeom prst="rect">
            <a:avLst/>
          </a:prstGeom>
          <a:noFill/>
          <a:ln>
            <a:noFill/>
          </a:ln>
        </p:spPr>
      </p:pic>
      <p:pic>
        <p:nvPicPr>
          <p:cNvPr id="15" name="Google Shape;15;p80"/>
          <p:cNvPicPr preferRelativeResize="0"/>
          <p:nvPr/>
        </p:nvPicPr>
        <p:blipFill rotWithShape="1">
          <a:blip r:embed="rId3">
            <a:alphaModFix/>
          </a:blip>
          <a:srcRect/>
          <a:stretch/>
        </p:blipFill>
        <p:spPr>
          <a:xfrm>
            <a:off x="-95403" y="-202684"/>
            <a:ext cx="12456737" cy="467127"/>
          </a:xfrm>
          <a:prstGeom prst="rect">
            <a:avLst/>
          </a:prstGeom>
          <a:noFill/>
          <a:ln>
            <a:noFill/>
          </a:ln>
        </p:spPr>
      </p:pic>
      <p:sp>
        <p:nvSpPr>
          <p:cNvPr id="16" name="Google Shape;16;p80"/>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D88A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D88A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D88A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D88A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D88A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D88A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D88A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D88A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D88A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895676" y="1894009"/>
            <a:ext cx="9296400" cy="2641756"/>
          </a:xfrm>
          <a:prstGeom prst="rect">
            <a:avLst/>
          </a:prstGeom>
        </p:spPr>
        <p:txBody>
          <a:bodyPr>
            <a:normAutofit/>
          </a:bodyPr>
          <a:lstStyle>
            <a:lvl1pPr marL="0" indent="0">
              <a:lnSpc>
                <a:spcPct val="100000"/>
              </a:lnSpc>
              <a:buNone/>
              <a:defRPr sz="5000" b="0" i="0" baseline="0">
                <a:solidFill>
                  <a:srgbClr val="003B49"/>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TITLE HERE</a:t>
            </a:r>
          </a:p>
          <a:p>
            <a:pPr lvl="0"/>
            <a:r>
              <a:rPr lang="en-US" dirty="0"/>
              <a:t>ORGON SLAB MEDIUM, 50 PT. </a:t>
            </a:r>
          </a:p>
        </p:txBody>
      </p:sp>
      <p:pic>
        <p:nvPicPr>
          <p:cNvPr id="10" name="Picture 9"/>
          <p:cNvPicPr>
            <a:picLocks noChangeAspect="1"/>
          </p:cNvPicPr>
          <p:nvPr userDrawn="1"/>
        </p:nvPicPr>
        <p:blipFill>
          <a:blip r:embed="rId2"/>
          <a:stretch>
            <a:fillRect/>
          </a:stretch>
        </p:blipFill>
        <p:spPr>
          <a:xfrm>
            <a:off x="10192076" y="5522384"/>
            <a:ext cx="1799288" cy="1091480"/>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403" y="-202684"/>
            <a:ext cx="12456737" cy="467127"/>
          </a:xfrm>
          <a:prstGeom prst="rect">
            <a:avLst/>
          </a:prstGeom>
        </p:spPr>
      </p:pic>
      <p:sp>
        <p:nvSpPr>
          <p:cNvPr id="3" name="Slide Number Placeholder 2"/>
          <p:cNvSpPr>
            <a:spLocks noGrp="1"/>
          </p:cNvSpPr>
          <p:nvPr>
            <p:ph type="sldNum" sz="quarter" idx="11"/>
          </p:nvPr>
        </p:nvSpPr>
        <p:spPr/>
        <p:txBody>
          <a:bodyPr/>
          <a:lstStyle/>
          <a:p>
            <a:fld id="{7E03178D-84EE-4CB8-A279-6A93DE17BCD8}" type="slidenum">
              <a:rPr lang="en-US" smtClean="0"/>
              <a:t>‹#›</a:t>
            </a:fld>
            <a:endParaRPr lang="en-US" dirty="0"/>
          </a:p>
        </p:txBody>
      </p:sp>
    </p:spTree>
    <p:extLst>
      <p:ext uri="{BB962C8B-B14F-4D97-AF65-F5344CB8AC3E}">
        <p14:creationId xmlns:p14="http://schemas.microsoft.com/office/powerpoint/2010/main" val="3851540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895676" y="1894009"/>
            <a:ext cx="9296400" cy="2641756"/>
          </a:xfrm>
          <a:prstGeom prst="rect">
            <a:avLst/>
          </a:prstGeom>
        </p:spPr>
        <p:txBody>
          <a:bodyPr>
            <a:normAutofit/>
          </a:bodyPr>
          <a:lstStyle>
            <a:lvl1pPr marL="0" indent="0">
              <a:lnSpc>
                <a:spcPct val="100000"/>
              </a:lnSpc>
              <a:buNone/>
              <a:defRPr sz="5000" b="0" i="0" baseline="0">
                <a:solidFill>
                  <a:srgbClr val="003B49"/>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TITLE HERE</a:t>
            </a:r>
          </a:p>
          <a:p>
            <a:pPr lvl="0"/>
            <a:r>
              <a:rPr lang="en-US" dirty="0"/>
              <a:t>ORGON SLAB MEDIUM, 50 PT. </a:t>
            </a:r>
          </a:p>
        </p:txBody>
      </p:sp>
      <p:pic>
        <p:nvPicPr>
          <p:cNvPr id="10" name="Picture 9"/>
          <p:cNvPicPr>
            <a:picLocks noChangeAspect="1"/>
          </p:cNvPicPr>
          <p:nvPr userDrawn="1"/>
        </p:nvPicPr>
        <p:blipFill>
          <a:blip r:embed="rId2"/>
          <a:stretch>
            <a:fillRect/>
          </a:stretch>
        </p:blipFill>
        <p:spPr>
          <a:xfrm>
            <a:off x="10192076" y="5522384"/>
            <a:ext cx="1799288" cy="1091480"/>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403" y="-202684"/>
            <a:ext cx="12456737" cy="467127"/>
          </a:xfrm>
          <a:prstGeom prst="rect">
            <a:avLst/>
          </a:prstGeom>
        </p:spPr>
      </p:pic>
      <p:sp>
        <p:nvSpPr>
          <p:cNvPr id="3" name="Slide Number Placeholder 2"/>
          <p:cNvSpPr>
            <a:spLocks noGrp="1"/>
          </p:cNvSpPr>
          <p:nvPr>
            <p:ph type="sldNum" sz="quarter" idx="11"/>
          </p:nvPr>
        </p:nvSpPr>
        <p:spPr/>
        <p:txBody>
          <a:bodyPr/>
          <a:lstStyle/>
          <a:p>
            <a:fld id="{7E03178D-84EE-4CB8-A279-6A93DE17BCD8}" type="slidenum">
              <a:rPr lang="en-US" smtClean="0"/>
              <a:t>‹#›</a:t>
            </a:fld>
            <a:endParaRPr lang="en-US" dirty="0"/>
          </a:p>
        </p:txBody>
      </p:sp>
    </p:spTree>
    <p:extLst>
      <p:ext uri="{BB962C8B-B14F-4D97-AF65-F5344CB8AC3E}">
        <p14:creationId xmlns:p14="http://schemas.microsoft.com/office/powerpoint/2010/main" val="15045131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895676" y="2046061"/>
            <a:ext cx="9296400" cy="2641756"/>
          </a:xfrm>
          <a:prstGeom prst="rect">
            <a:avLst/>
          </a:prstGeom>
        </p:spPr>
        <p:txBody>
          <a:bodyPr>
            <a:normAutofit/>
          </a:bodyPr>
          <a:lstStyle>
            <a:lvl1pPr marL="0" indent="0">
              <a:lnSpc>
                <a:spcPct val="100000"/>
              </a:lnSpc>
              <a:buNone/>
              <a:defRPr sz="5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TITLE HERE</a:t>
            </a:r>
          </a:p>
          <a:p>
            <a:pPr lvl="0"/>
            <a:r>
              <a:rPr lang="en-US" dirty="0"/>
              <a:t>ORGON SLAB MEDIUM, 50 PT. </a:t>
            </a:r>
          </a:p>
        </p:txBody>
      </p:sp>
    </p:spTree>
    <p:extLst>
      <p:ext uri="{BB962C8B-B14F-4D97-AF65-F5344CB8AC3E}">
        <p14:creationId xmlns:p14="http://schemas.microsoft.com/office/powerpoint/2010/main" val="35633336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4" name="Text Placeholder 9"/>
          <p:cNvSpPr>
            <a:spLocks noGrp="1"/>
          </p:cNvSpPr>
          <p:nvPr>
            <p:ph type="body" sz="quarter" idx="11" hasCustomPrompt="1"/>
          </p:nvPr>
        </p:nvSpPr>
        <p:spPr>
          <a:xfrm>
            <a:off x="681054" y="3586334"/>
            <a:ext cx="10929485" cy="2673790"/>
          </a:xfrm>
          <a:prstGeom prst="rect">
            <a:avLst/>
          </a:prstGeom>
        </p:spPr>
        <p:txBody>
          <a:bodyPr/>
          <a:lstStyle>
            <a:lvl1pPr marL="342900" indent="-342900">
              <a:buFont typeface="Lucida Grande"/>
              <a:buChar char="&gt;"/>
              <a:defRPr sz="2400" b="0" i="0" baseline="0">
                <a:solidFill>
                  <a:srgbClr val="509E2F"/>
                </a:solidFill>
                <a:latin typeface="Orgon Slab ExtraLight"/>
                <a:cs typeface="Orgon Slab ExtraLight"/>
              </a:defRPr>
            </a:lvl1pPr>
            <a:lvl2pPr>
              <a:defRPr sz="2000" b="0" i="0" baseline="0">
                <a:solidFill>
                  <a:srgbClr val="509E2F"/>
                </a:solidFill>
                <a:latin typeface="Orgon Slab ExtraLight"/>
                <a:cs typeface="Orgon Slab ExtraLight"/>
              </a:defRPr>
            </a:lvl2pPr>
            <a:lvl3pPr marL="1143000" indent="-228600">
              <a:buSzPct val="100000"/>
              <a:buFont typeface="Lucida Grande"/>
              <a:buChar char="&gt;"/>
              <a:defRPr sz="1800" b="0" i="0" baseline="0">
                <a:solidFill>
                  <a:srgbClr val="509E2F"/>
                </a:solidFill>
                <a:latin typeface="Orgon Slab ExtraLight"/>
                <a:cs typeface="Orgon Slab ExtraLight"/>
              </a:defRPr>
            </a:lvl3pPr>
            <a:lvl4pPr>
              <a:defRPr sz="1600" b="0" i="0" baseline="0">
                <a:solidFill>
                  <a:srgbClr val="509E2F"/>
                </a:solidFill>
                <a:latin typeface="Orgon Slab ExtraLight"/>
                <a:cs typeface="Orgon Slab ExtraLight"/>
              </a:defRPr>
            </a:lvl4pPr>
            <a:lvl5pPr marL="2057400" indent="-228600">
              <a:buFont typeface="Lucida Grande"/>
              <a:buChar char="&gt;"/>
              <a:defRPr sz="1400" b="0" i="0" baseline="0">
                <a:solidFill>
                  <a:srgbClr val="509E2F"/>
                </a:solidFill>
                <a:latin typeface="Orgon Slab ExtraLight"/>
                <a:cs typeface="Orgon Slab ExtraLight"/>
              </a:defRPr>
            </a:lvl5pPr>
          </a:lstStyle>
          <a:p>
            <a:pPr lvl="0"/>
            <a:r>
              <a:rPr lang="en-US" dirty="0"/>
              <a:t>Content here (</a:t>
            </a:r>
            <a:r>
              <a:rPr lang="en-US" dirty="0" err="1"/>
              <a:t>Orgon</a:t>
            </a:r>
            <a:r>
              <a:rPr lang="en-US" dirty="0"/>
              <a:t> Slab </a:t>
            </a:r>
            <a:r>
              <a:rPr lang="en-US" dirty="0" err="1"/>
              <a:t>ExtraLight</a:t>
            </a:r>
            <a:r>
              <a:rPr lang="en-US" dirty="0"/>
              <a:t>, 24 pt.)</a:t>
            </a:r>
          </a:p>
          <a:p>
            <a:pPr lvl="1"/>
            <a:r>
              <a:rPr lang="en-US" dirty="0"/>
              <a:t>Second level (</a:t>
            </a:r>
            <a:r>
              <a:rPr lang="en-US" dirty="0" err="1"/>
              <a:t>Orgon</a:t>
            </a:r>
            <a:r>
              <a:rPr lang="en-US" dirty="0"/>
              <a:t> Slab </a:t>
            </a:r>
            <a:r>
              <a:rPr lang="en-US" dirty="0" err="1"/>
              <a:t>ExtraLight</a:t>
            </a:r>
            <a:r>
              <a:rPr lang="en-US" dirty="0"/>
              <a:t>, 20)</a:t>
            </a:r>
          </a:p>
          <a:p>
            <a:pPr lvl="2"/>
            <a:r>
              <a:rPr lang="en-US" dirty="0"/>
              <a:t>Third level (</a:t>
            </a:r>
            <a:r>
              <a:rPr lang="en-US" dirty="0" err="1"/>
              <a:t>Orgon</a:t>
            </a:r>
            <a:r>
              <a:rPr lang="en-US" dirty="0"/>
              <a:t> Slab </a:t>
            </a:r>
            <a:r>
              <a:rPr lang="en-US" dirty="0" err="1"/>
              <a:t>ExtraLight</a:t>
            </a:r>
            <a:r>
              <a:rPr lang="en-US" dirty="0"/>
              <a:t>, 18)</a:t>
            </a:r>
          </a:p>
          <a:p>
            <a:pPr lvl="3"/>
            <a:r>
              <a:rPr lang="en-US" dirty="0"/>
              <a:t>Fourth level (</a:t>
            </a:r>
            <a:r>
              <a:rPr lang="en-US" dirty="0" err="1"/>
              <a:t>Orgon</a:t>
            </a:r>
            <a:r>
              <a:rPr lang="en-US" dirty="0"/>
              <a:t> Slab </a:t>
            </a:r>
            <a:r>
              <a:rPr lang="en-US" dirty="0" err="1"/>
              <a:t>ExtraLight</a:t>
            </a:r>
            <a:r>
              <a:rPr lang="en-US" dirty="0"/>
              <a:t>, 16)</a:t>
            </a:r>
          </a:p>
          <a:p>
            <a:pPr lvl="4"/>
            <a:r>
              <a:rPr lang="en-US" dirty="0"/>
              <a:t>Fifth level (</a:t>
            </a:r>
            <a:r>
              <a:rPr lang="en-US" dirty="0" err="1"/>
              <a:t>Orgon</a:t>
            </a:r>
            <a:r>
              <a:rPr lang="en-US" dirty="0"/>
              <a:t> Slab </a:t>
            </a:r>
            <a:r>
              <a:rPr lang="en-US" dirty="0" err="1"/>
              <a:t>ExtraLight</a:t>
            </a:r>
            <a:r>
              <a:rPr lang="en-US" dirty="0"/>
              <a:t>, 14)</a:t>
            </a:r>
          </a:p>
        </p:txBody>
      </p:sp>
      <p:sp>
        <p:nvSpPr>
          <p:cNvPr id="6" name="Text Placeholder 5"/>
          <p:cNvSpPr>
            <a:spLocks noGrp="1"/>
          </p:cNvSpPr>
          <p:nvPr>
            <p:ph type="body" sz="quarter" idx="12" hasCustomPrompt="1"/>
          </p:nvPr>
        </p:nvSpPr>
        <p:spPr>
          <a:xfrm>
            <a:off x="681053" y="2996761"/>
            <a:ext cx="10912883" cy="411171"/>
          </a:xfrm>
          <a:prstGeom prst="rect">
            <a:avLst/>
          </a:prstGeom>
        </p:spPr>
        <p:txBody>
          <a:bodyPr>
            <a:noAutofit/>
          </a:bodyPr>
          <a:lstStyle>
            <a:lvl1pPr marL="0" indent="0">
              <a:lnSpc>
                <a:spcPct val="90000"/>
              </a:lnSpc>
              <a:buNone/>
              <a:defRPr sz="2400" b="0" i="0" baseline="0">
                <a:solidFill>
                  <a:srgbClr val="509E2F"/>
                </a:solidFill>
                <a:latin typeface="Orgon Slab Light"/>
                <a:cs typeface="Orgon Slab Light"/>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SUB-HEADER HERE (ORGON SLAB LIGHT, 24 PT.)</a:t>
            </a:r>
          </a:p>
        </p:txBody>
      </p:sp>
      <p:sp>
        <p:nvSpPr>
          <p:cNvPr id="7" name="Text Placeholder 5"/>
          <p:cNvSpPr>
            <a:spLocks noGrp="1"/>
          </p:cNvSpPr>
          <p:nvPr>
            <p:ph type="body" sz="quarter" idx="13" hasCustomPrompt="1"/>
          </p:nvPr>
        </p:nvSpPr>
        <p:spPr>
          <a:xfrm>
            <a:off x="681053" y="1790003"/>
            <a:ext cx="10912883"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Tree>
    <p:extLst>
      <p:ext uri="{BB962C8B-B14F-4D97-AF65-F5344CB8AC3E}">
        <p14:creationId xmlns:p14="http://schemas.microsoft.com/office/powerpoint/2010/main" val="17449067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sp>
        <p:nvSpPr>
          <p:cNvPr id="10" name="Text Placeholder 9"/>
          <p:cNvSpPr>
            <a:spLocks noGrp="1"/>
          </p:cNvSpPr>
          <p:nvPr>
            <p:ph type="body" sz="quarter" idx="11" hasCustomPrompt="1"/>
          </p:nvPr>
        </p:nvSpPr>
        <p:spPr>
          <a:xfrm>
            <a:off x="681054" y="3042959"/>
            <a:ext cx="10929485" cy="2673790"/>
          </a:xfrm>
          <a:prstGeom prst="rect">
            <a:avLst/>
          </a:prstGeom>
        </p:spPr>
        <p:txBody>
          <a:bodyPr/>
          <a:lstStyle>
            <a:lvl1pPr marL="342900" indent="-342900">
              <a:buFont typeface="Lucida Grande"/>
              <a:buChar char="&gt;"/>
              <a:defRPr sz="2400" b="0" i="0" baseline="0">
                <a:solidFill>
                  <a:srgbClr val="509E2F"/>
                </a:solidFill>
                <a:latin typeface="Orgon Slab ExtraLight"/>
                <a:cs typeface="Orgon Slab ExtraLight"/>
              </a:defRPr>
            </a:lvl1pPr>
            <a:lvl2pPr>
              <a:defRPr sz="2000" b="0" i="0" baseline="0">
                <a:solidFill>
                  <a:srgbClr val="509E2F"/>
                </a:solidFill>
                <a:latin typeface="Orgon Slab ExtraLight"/>
                <a:cs typeface="Orgon Slab ExtraLight"/>
              </a:defRPr>
            </a:lvl2pPr>
            <a:lvl3pPr marL="1143000" indent="-228600">
              <a:buSzPct val="100000"/>
              <a:buFont typeface="Lucida Grande"/>
              <a:buChar char="&gt;"/>
              <a:defRPr sz="1800" b="0" i="0" baseline="0">
                <a:solidFill>
                  <a:srgbClr val="509E2F"/>
                </a:solidFill>
                <a:latin typeface="Orgon Slab ExtraLight"/>
                <a:cs typeface="Orgon Slab ExtraLight"/>
              </a:defRPr>
            </a:lvl3pPr>
            <a:lvl4pPr>
              <a:defRPr sz="1600" b="0" i="0" baseline="0">
                <a:solidFill>
                  <a:srgbClr val="509E2F"/>
                </a:solidFill>
                <a:latin typeface="Orgon Slab ExtraLight"/>
                <a:cs typeface="Orgon Slab ExtraLight"/>
              </a:defRPr>
            </a:lvl4pPr>
            <a:lvl5pPr marL="2057400" indent="-228600">
              <a:buFont typeface="Lucida Grande"/>
              <a:buChar char="&gt;"/>
              <a:defRPr sz="1400" b="0" i="0" baseline="0">
                <a:solidFill>
                  <a:srgbClr val="509E2F"/>
                </a:solidFill>
                <a:latin typeface="Orgon Slab ExtraLight"/>
                <a:cs typeface="Orgon Slab ExtraLight"/>
              </a:defRPr>
            </a:lvl5pPr>
          </a:lstStyle>
          <a:p>
            <a:pPr lvl="0"/>
            <a:r>
              <a:rPr lang="en-US" dirty="0"/>
              <a:t>Content here (</a:t>
            </a:r>
            <a:r>
              <a:rPr lang="en-US" dirty="0" err="1"/>
              <a:t>Orgon</a:t>
            </a:r>
            <a:r>
              <a:rPr lang="en-US" dirty="0"/>
              <a:t> Slab </a:t>
            </a:r>
            <a:r>
              <a:rPr lang="en-US" dirty="0" err="1"/>
              <a:t>ExtraLight</a:t>
            </a:r>
            <a:r>
              <a:rPr lang="en-US" dirty="0"/>
              <a:t>, 24 pt.)</a:t>
            </a:r>
          </a:p>
          <a:p>
            <a:pPr lvl="1"/>
            <a:r>
              <a:rPr lang="en-US" dirty="0"/>
              <a:t>Second level (</a:t>
            </a:r>
            <a:r>
              <a:rPr lang="en-US" dirty="0" err="1"/>
              <a:t>Orgon</a:t>
            </a:r>
            <a:r>
              <a:rPr lang="en-US" dirty="0"/>
              <a:t> Slab </a:t>
            </a:r>
            <a:r>
              <a:rPr lang="en-US" dirty="0" err="1"/>
              <a:t>ExtraLight</a:t>
            </a:r>
            <a:r>
              <a:rPr lang="en-US" dirty="0"/>
              <a:t>, 20)</a:t>
            </a:r>
          </a:p>
          <a:p>
            <a:pPr lvl="2"/>
            <a:r>
              <a:rPr lang="en-US" dirty="0"/>
              <a:t>Third level (</a:t>
            </a:r>
            <a:r>
              <a:rPr lang="en-US" dirty="0" err="1"/>
              <a:t>Orgon</a:t>
            </a:r>
            <a:r>
              <a:rPr lang="en-US" dirty="0"/>
              <a:t> Slab </a:t>
            </a:r>
            <a:r>
              <a:rPr lang="en-US" dirty="0" err="1"/>
              <a:t>ExtraLight</a:t>
            </a:r>
            <a:r>
              <a:rPr lang="en-US" dirty="0"/>
              <a:t>, 18)</a:t>
            </a:r>
          </a:p>
          <a:p>
            <a:pPr lvl="3"/>
            <a:r>
              <a:rPr lang="en-US" dirty="0"/>
              <a:t>Fourth level (</a:t>
            </a:r>
            <a:r>
              <a:rPr lang="en-US" dirty="0" err="1"/>
              <a:t>Orgon</a:t>
            </a:r>
            <a:r>
              <a:rPr lang="en-US" dirty="0"/>
              <a:t> Slab </a:t>
            </a:r>
            <a:r>
              <a:rPr lang="en-US" dirty="0" err="1"/>
              <a:t>ExtraLight</a:t>
            </a:r>
            <a:r>
              <a:rPr lang="en-US" dirty="0"/>
              <a:t>, 16)</a:t>
            </a:r>
          </a:p>
          <a:p>
            <a:pPr lvl="4"/>
            <a:r>
              <a:rPr lang="en-US" dirty="0"/>
              <a:t>Fifth level (</a:t>
            </a:r>
            <a:r>
              <a:rPr lang="en-US" dirty="0" err="1"/>
              <a:t>Orgon</a:t>
            </a:r>
            <a:r>
              <a:rPr lang="en-US" dirty="0"/>
              <a:t> Slab </a:t>
            </a:r>
            <a:r>
              <a:rPr lang="en-US" dirty="0" err="1"/>
              <a:t>ExtraLight</a:t>
            </a:r>
            <a:r>
              <a:rPr lang="en-US" dirty="0"/>
              <a:t>, 14)</a:t>
            </a:r>
          </a:p>
        </p:txBody>
      </p:sp>
      <p:sp>
        <p:nvSpPr>
          <p:cNvPr id="13" name="Text Placeholder 5"/>
          <p:cNvSpPr>
            <a:spLocks noGrp="1"/>
          </p:cNvSpPr>
          <p:nvPr>
            <p:ph type="body" sz="quarter" idx="13" hasCustomPrompt="1"/>
          </p:nvPr>
        </p:nvSpPr>
        <p:spPr>
          <a:xfrm>
            <a:off x="681053" y="1790003"/>
            <a:ext cx="10912883"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Tree>
    <p:extLst>
      <p:ext uri="{BB962C8B-B14F-4D97-AF65-F5344CB8AC3E}">
        <p14:creationId xmlns:p14="http://schemas.microsoft.com/office/powerpoint/2010/main" val="37928547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681054" y="3042960"/>
            <a:ext cx="10695516" cy="3416457"/>
          </a:xfrm>
          <a:prstGeom prst="rect">
            <a:avLst/>
          </a:prstGeom>
        </p:spPr>
        <p:txBody>
          <a:bodyPr>
            <a:normAutofit/>
          </a:bodyPr>
          <a:lstStyle>
            <a:lvl1pPr marL="0" indent="0">
              <a:buNone/>
              <a:defRPr sz="2400" b="0" i="0" baseline="0">
                <a:solidFill>
                  <a:srgbClr val="509E2F"/>
                </a:solidFill>
                <a:latin typeface="Orgon Slab Light"/>
                <a:cs typeface="Orgon Slab Light"/>
              </a:defRPr>
            </a:lvl1pPr>
          </a:lstStyle>
          <a:p>
            <a:r>
              <a:rPr lang="en-US" dirty="0"/>
              <a:t>Graphic Here</a:t>
            </a:r>
          </a:p>
        </p:txBody>
      </p:sp>
      <p:sp>
        <p:nvSpPr>
          <p:cNvPr id="11" name="Text Placeholder 5"/>
          <p:cNvSpPr>
            <a:spLocks noGrp="1"/>
          </p:cNvSpPr>
          <p:nvPr>
            <p:ph type="body" sz="quarter" idx="13" hasCustomPrompt="1"/>
          </p:nvPr>
        </p:nvSpPr>
        <p:spPr>
          <a:xfrm>
            <a:off x="681053" y="1790003"/>
            <a:ext cx="10912883"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Tree>
    <p:extLst>
      <p:ext uri="{BB962C8B-B14F-4D97-AF65-F5344CB8AC3E}">
        <p14:creationId xmlns:p14="http://schemas.microsoft.com/office/powerpoint/2010/main" val="32693603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895676" y="2046061"/>
            <a:ext cx="9296400" cy="2641756"/>
          </a:xfrm>
          <a:prstGeom prst="rect">
            <a:avLst/>
          </a:prstGeom>
        </p:spPr>
        <p:txBody>
          <a:bodyPr>
            <a:normAutofit/>
          </a:bodyPr>
          <a:lstStyle>
            <a:lvl1pPr marL="0" indent="0">
              <a:lnSpc>
                <a:spcPct val="100000"/>
              </a:lnSpc>
              <a:buNone/>
              <a:defRPr sz="5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TITLE HERE</a:t>
            </a:r>
          </a:p>
          <a:p>
            <a:pPr lvl="0"/>
            <a:r>
              <a:rPr lang="en-US" dirty="0"/>
              <a:t>ORGON SLAB MEDIUM, 50 PT. </a:t>
            </a:r>
          </a:p>
        </p:txBody>
      </p:sp>
      <p:sp>
        <p:nvSpPr>
          <p:cNvPr id="3" name="Slide Number Placeholder 2"/>
          <p:cNvSpPr>
            <a:spLocks noGrp="1"/>
          </p:cNvSpPr>
          <p:nvPr>
            <p:ph type="sldNum" sz="quarter" idx="11"/>
          </p:nvPr>
        </p:nvSpPr>
        <p:spPr/>
        <p:txBody>
          <a:bodyPr/>
          <a:lstStyle/>
          <a:p>
            <a:fld id="{7E03178D-84EE-4CB8-A279-6A93DE17BCD8}" type="slidenum">
              <a:rPr lang="en-US" smtClean="0"/>
              <a:t>‹#›</a:t>
            </a:fld>
            <a:endParaRPr lang="en-US" dirty="0"/>
          </a:p>
        </p:txBody>
      </p:sp>
    </p:spTree>
    <p:extLst>
      <p:ext uri="{BB962C8B-B14F-4D97-AF65-F5344CB8AC3E}">
        <p14:creationId xmlns:p14="http://schemas.microsoft.com/office/powerpoint/2010/main" val="30061662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4" name="Text Placeholder 9"/>
          <p:cNvSpPr>
            <a:spLocks noGrp="1"/>
          </p:cNvSpPr>
          <p:nvPr>
            <p:ph type="body" sz="quarter" idx="11" hasCustomPrompt="1"/>
          </p:nvPr>
        </p:nvSpPr>
        <p:spPr>
          <a:xfrm>
            <a:off x="681054" y="3586334"/>
            <a:ext cx="10929485" cy="2673790"/>
          </a:xfrm>
          <a:prstGeom prst="rect">
            <a:avLst/>
          </a:prstGeom>
        </p:spPr>
        <p:txBody>
          <a:bodyPr/>
          <a:lstStyle>
            <a:lvl1pPr marL="342900" indent="-342900">
              <a:buFont typeface="Lucida Grande"/>
              <a:buChar char="&gt;"/>
              <a:defRPr sz="2400" b="0" i="0" baseline="0">
                <a:solidFill>
                  <a:srgbClr val="509E2F"/>
                </a:solidFill>
                <a:latin typeface="Orgon Slab ExtraLight"/>
                <a:cs typeface="Orgon Slab ExtraLight"/>
              </a:defRPr>
            </a:lvl1pPr>
            <a:lvl2pPr>
              <a:defRPr sz="2000" b="0" i="0" baseline="0">
                <a:solidFill>
                  <a:srgbClr val="509E2F"/>
                </a:solidFill>
                <a:latin typeface="Orgon Slab ExtraLight"/>
                <a:cs typeface="Orgon Slab ExtraLight"/>
              </a:defRPr>
            </a:lvl2pPr>
            <a:lvl3pPr marL="1143000" indent="-228600">
              <a:buSzPct val="100000"/>
              <a:buFont typeface="Lucida Grande"/>
              <a:buChar char="&gt;"/>
              <a:defRPr sz="1800" b="0" i="0" baseline="0">
                <a:solidFill>
                  <a:srgbClr val="509E2F"/>
                </a:solidFill>
                <a:latin typeface="Orgon Slab ExtraLight"/>
                <a:cs typeface="Orgon Slab ExtraLight"/>
              </a:defRPr>
            </a:lvl3pPr>
            <a:lvl4pPr>
              <a:defRPr sz="1600" b="0" i="0" baseline="0">
                <a:solidFill>
                  <a:srgbClr val="509E2F"/>
                </a:solidFill>
                <a:latin typeface="Orgon Slab ExtraLight"/>
                <a:cs typeface="Orgon Slab ExtraLight"/>
              </a:defRPr>
            </a:lvl4pPr>
            <a:lvl5pPr marL="2057400" indent="-228600">
              <a:buFont typeface="Lucida Grande"/>
              <a:buChar char="&gt;"/>
              <a:defRPr sz="1400" b="0" i="0" baseline="0">
                <a:solidFill>
                  <a:srgbClr val="509E2F"/>
                </a:solidFill>
                <a:latin typeface="Orgon Slab ExtraLight"/>
                <a:cs typeface="Orgon Slab ExtraLight"/>
              </a:defRPr>
            </a:lvl5pPr>
          </a:lstStyle>
          <a:p>
            <a:pPr lvl="0"/>
            <a:r>
              <a:rPr lang="en-US" dirty="0"/>
              <a:t>Content here (</a:t>
            </a:r>
            <a:r>
              <a:rPr lang="en-US" dirty="0" err="1"/>
              <a:t>Orgon</a:t>
            </a:r>
            <a:r>
              <a:rPr lang="en-US" dirty="0"/>
              <a:t> Slab </a:t>
            </a:r>
            <a:r>
              <a:rPr lang="en-US" dirty="0" err="1"/>
              <a:t>ExtraLight</a:t>
            </a:r>
            <a:r>
              <a:rPr lang="en-US" dirty="0"/>
              <a:t>, 24 pt.)</a:t>
            </a:r>
          </a:p>
          <a:p>
            <a:pPr lvl="1"/>
            <a:r>
              <a:rPr lang="en-US" dirty="0"/>
              <a:t>Second level (</a:t>
            </a:r>
            <a:r>
              <a:rPr lang="en-US" dirty="0" err="1"/>
              <a:t>Orgon</a:t>
            </a:r>
            <a:r>
              <a:rPr lang="en-US" dirty="0"/>
              <a:t> Slab </a:t>
            </a:r>
            <a:r>
              <a:rPr lang="en-US" dirty="0" err="1"/>
              <a:t>ExtraLight</a:t>
            </a:r>
            <a:r>
              <a:rPr lang="en-US" dirty="0"/>
              <a:t>, 20)</a:t>
            </a:r>
          </a:p>
          <a:p>
            <a:pPr lvl="2"/>
            <a:r>
              <a:rPr lang="en-US" dirty="0"/>
              <a:t>Third level (</a:t>
            </a:r>
            <a:r>
              <a:rPr lang="en-US" dirty="0" err="1"/>
              <a:t>Orgon</a:t>
            </a:r>
            <a:r>
              <a:rPr lang="en-US" dirty="0"/>
              <a:t> Slab </a:t>
            </a:r>
            <a:r>
              <a:rPr lang="en-US" dirty="0" err="1"/>
              <a:t>ExtraLight</a:t>
            </a:r>
            <a:r>
              <a:rPr lang="en-US" dirty="0"/>
              <a:t>, 18)</a:t>
            </a:r>
          </a:p>
          <a:p>
            <a:pPr lvl="3"/>
            <a:r>
              <a:rPr lang="en-US" dirty="0"/>
              <a:t>Fourth level (</a:t>
            </a:r>
            <a:r>
              <a:rPr lang="en-US" dirty="0" err="1"/>
              <a:t>Orgon</a:t>
            </a:r>
            <a:r>
              <a:rPr lang="en-US" dirty="0"/>
              <a:t> Slab </a:t>
            </a:r>
            <a:r>
              <a:rPr lang="en-US" dirty="0" err="1"/>
              <a:t>ExtraLight</a:t>
            </a:r>
            <a:r>
              <a:rPr lang="en-US" dirty="0"/>
              <a:t>, 16)</a:t>
            </a:r>
          </a:p>
          <a:p>
            <a:pPr lvl="4"/>
            <a:r>
              <a:rPr lang="en-US" dirty="0"/>
              <a:t>Fifth level (</a:t>
            </a:r>
            <a:r>
              <a:rPr lang="en-US" dirty="0" err="1"/>
              <a:t>Orgon</a:t>
            </a:r>
            <a:r>
              <a:rPr lang="en-US" dirty="0"/>
              <a:t> Slab </a:t>
            </a:r>
            <a:r>
              <a:rPr lang="en-US" dirty="0" err="1"/>
              <a:t>ExtraLight</a:t>
            </a:r>
            <a:r>
              <a:rPr lang="en-US" dirty="0"/>
              <a:t>, 14)</a:t>
            </a:r>
          </a:p>
        </p:txBody>
      </p:sp>
      <p:sp>
        <p:nvSpPr>
          <p:cNvPr id="6" name="Text Placeholder 5"/>
          <p:cNvSpPr>
            <a:spLocks noGrp="1"/>
          </p:cNvSpPr>
          <p:nvPr>
            <p:ph type="body" sz="quarter" idx="12" hasCustomPrompt="1"/>
          </p:nvPr>
        </p:nvSpPr>
        <p:spPr>
          <a:xfrm>
            <a:off x="681053" y="2996761"/>
            <a:ext cx="10912883" cy="411171"/>
          </a:xfrm>
          <a:prstGeom prst="rect">
            <a:avLst/>
          </a:prstGeom>
        </p:spPr>
        <p:txBody>
          <a:bodyPr>
            <a:noAutofit/>
          </a:bodyPr>
          <a:lstStyle>
            <a:lvl1pPr marL="0" indent="0">
              <a:lnSpc>
                <a:spcPct val="90000"/>
              </a:lnSpc>
              <a:buNone/>
              <a:defRPr sz="2400" b="0" i="0" baseline="0">
                <a:solidFill>
                  <a:srgbClr val="509E2F"/>
                </a:solidFill>
                <a:latin typeface="Orgon Slab Light"/>
                <a:cs typeface="Orgon Slab Light"/>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SUB-HEADER HERE (ORGON SLAB LIGHT, 24 PT.)</a:t>
            </a:r>
          </a:p>
        </p:txBody>
      </p:sp>
      <p:sp>
        <p:nvSpPr>
          <p:cNvPr id="7" name="Text Placeholder 5"/>
          <p:cNvSpPr>
            <a:spLocks noGrp="1"/>
          </p:cNvSpPr>
          <p:nvPr>
            <p:ph type="body" sz="quarter" idx="13" hasCustomPrompt="1"/>
          </p:nvPr>
        </p:nvSpPr>
        <p:spPr>
          <a:xfrm>
            <a:off x="681053" y="1790003"/>
            <a:ext cx="10912883"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
        <p:nvSpPr>
          <p:cNvPr id="2" name="Slide Number Placeholder 1"/>
          <p:cNvSpPr>
            <a:spLocks noGrp="1"/>
          </p:cNvSpPr>
          <p:nvPr>
            <p:ph type="sldNum" sz="quarter" idx="14"/>
          </p:nvPr>
        </p:nvSpPr>
        <p:spPr/>
        <p:txBody>
          <a:bodyPr/>
          <a:lstStyle/>
          <a:p>
            <a:fld id="{7E03178D-84EE-4CB8-A279-6A93DE17BCD8}" type="slidenum">
              <a:rPr lang="en-US" smtClean="0"/>
              <a:t>‹#›</a:t>
            </a:fld>
            <a:endParaRPr lang="en-US" dirty="0"/>
          </a:p>
        </p:txBody>
      </p:sp>
    </p:spTree>
    <p:extLst>
      <p:ext uri="{BB962C8B-B14F-4D97-AF65-F5344CB8AC3E}">
        <p14:creationId xmlns:p14="http://schemas.microsoft.com/office/powerpoint/2010/main" val="4933938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sp>
        <p:nvSpPr>
          <p:cNvPr id="10" name="Text Placeholder 9"/>
          <p:cNvSpPr>
            <a:spLocks noGrp="1"/>
          </p:cNvSpPr>
          <p:nvPr>
            <p:ph type="body" sz="quarter" idx="11" hasCustomPrompt="1"/>
          </p:nvPr>
        </p:nvSpPr>
        <p:spPr>
          <a:xfrm>
            <a:off x="681054" y="3042959"/>
            <a:ext cx="10929485" cy="2673790"/>
          </a:xfrm>
          <a:prstGeom prst="rect">
            <a:avLst/>
          </a:prstGeom>
        </p:spPr>
        <p:txBody>
          <a:bodyPr/>
          <a:lstStyle>
            <a:lvl1pPr marL="342900" indent="-342900">
              <a:buFont typeface="Lucida Grande"/>
              <a:buChar char="&gt;"/>
              <a:defRPr sz="2400" b="0" i="0" baseline="0">
                <a:solidFill>
                  <a:srgbClr val="509E2F"/>
                </a:solidFill>
                <a:latin typeface="Orgon Slab ExtraLight"/>
                <a:cs typeface="Orgon Slab ExtraLight"/>
              </a:defRPr>
            </a:lvl1pPr>
            <a:lvl2pPr>
              <a:defRPr sz="2000" b="0" i="0" baseline="0">
                <a:solidFill>
                  <a:srgbClr val="509E2F"/>
                </a:solidFill>
                <a:latin typeface="Orgon Slab ExtraLight"/>
                <a:cs typeface="Orgon Slab ExtraLight"/>
              </a:defRPr>
            </a:lvl2pPr>
            <a:lvl3pPr marL="1143000" indent="-228600">
              <a:buSzPct val="100000"/>
              <a:buFont typeface="Lucida Grande"/>
              <a:buChar char="&gt;"/>
              <a:defRPr sz="1800" b="0" i="0" baseline="0">
                <a:solidFill>
                  <a:srgbClr val="509E2F"/>
                </a:solidFill>
                <a:latin typeface="Orgon Slab ExtraLight"/>
                <a:cs typeface="Orgon Slab ExtraLight"/>
              </a:defRPr>
            </a:lvl3pPr>
            <a:lvl4pPr>
              <a:defRPr sz="1600" b="0" i="0" baseline="0">
                <a:solidFill>
                  <a:srgbClr val="509E2F"/>
                </a:solidFill>
                <a:latin typeface="Orgon Slab ExtraLight"/>
                <a:cs typeface="Orgon Slab ExtraLight"/>
              </a:defRPr>
            </a:lvl4pPr>
            <a:lvl5pPr marL="2057400" indent="-228600">
              <a:buFont typeface="Lucida Grande"/>
              <a:buChar char="&gt;"/>
              <a:defRPr sz="1400" b="0" i="0" baseline="0">
                <a:solidFill>
                  <a:srgbClr val="509E2F"/>
                </a:solidFill>
                <a:latin typeface="Orgon Slab ExtraLight"/>
                <a:cs typeface="Orgon Slab ExtraLight"/>
              </a:defRPr>
            </a:lvl5pPr>
          </a:lstStyle>
          <a:p>
            <a:pPr lvl="0"/>
            <a:r>
              <a:rPr lang="en-US" dirty="0"/>
              <a:t>Content here (</a:t>
            </a:r>
            <a:r>
              <a:rPr lang="en-US" dirty="0" err="1"/>
              <a:t>Orgon</a:t>
            </a:r>
            <a:r>
              <a:rPr lang="en-US" dirty="0"/>
              <a:t> Slab </a:t>
            </a:r>
            <a:r>
              <a:rPr lang="en-US" dirty="0" err="1"/>
              <a:t>ExtraLight</a:t>
            </a:r>
            <a:r>
              <a:rPr lang="en-US" dirty="0"/>
              <a:t>, 24 pt.)</a:t>
            </a:r>
          </a:p>
          <a:p>
            <a:pPr lvl="1"/>
            <a:r>
              <a:rPr lang="en-US" dirty="0"/>
              <a:t>Second level (</a:t>
            </a:r>
            <a:r>
              <a:rPr lang="en-US" dirty="0" err="1"/>
              <a:t>Orgon</a:t>
            </a:r>
            <a:r>
              <a:rPr lang="en-US" dirty="0"/>
              <a:t> Slab </a:t>
            </a:r>
            <a:r>
              <a:rPr lang="en-US" dirty="0" err="1"/>
              <a:t>ExtraLight</a:t>
            </a:r>
            <a:r>
              <a:rPr lang="en-US" dirty="0"/>
              <a:t>, 20)</a:t>
            </a:r>
          </a:p>
          <a:p>
            <a:pPr lvl="2"/>
            <a:r>
              <a:rPr lang="en-US" dirty="0"/>
              <a:t>Third level (</a:t>
            </a:r>
            <a:r>
              <a:rPr lang="en-US" dirty="0" err="1"/>
              <a:t>Orgon</a:t>
            </a:r>
            <a:r>
              <a:rPr lang="en-US" dirty="0"/>
              <a:t> Slab </a:t>
            </a:r>
            <a:r>
              <a:rPr lang="en-US" dirty="0" err="1"/>
              <a:t>ExtraLight</a:t>
            </a:r>
            <a:r>
              <a:rPr lang="en-US" dirty="0"/>
              <a:t>, 18)</a:t>
            </a:r>
          </a:p>
          <a:p>
            <a:pPr lvl="3"/>
            <a:r>
              <a:rPr lang="en-US" dirty="0"/>
              <a:t>Fourth level (</a:t>
            </a:r>
            <a:r>
              <a:rPr lang="en-US" dirty="0" err="1"/>
              <a:t>Orgon</a:t>
            </a:r>
            <a:r>
              <a:rPr lang="en-US" dirty="0"/>
              <a:t> Slab </a:t>
            </a:r>
            <a:r>
              <a:rPr lang="en-US" dirty="0" err="1"/>
              <a:t>ExtraLight</a:t>
            </a:r>
            <a:r>
              <a:rPr lang="en-US" dirty="0"/>
              <a:t>, 16)</a:t>
            </a:r>
          </a:p>
          <a:p>
            <a:pPr lvl="4"/>
            <a:r>
              <a:rPr lang="en-US" dirty="0"/>
              <a:t>Fifth level (</a:t>
            </a:r>
            <a:r>
              <a:rPr lang="en-US" dirty="0" err="1"/>
              <a:t>Orgon</a:t>
            </a:r>
            <a:r>
              <a:rPr lang="en-US" dirty="0"/>
              <a:t> Slab </a:t>
            </a:r>
            <a:r>
              <a:rPr lang="en-US" dirty="0" err="1"/>
              <a:t>ExtraLight</a:t>
            </a:r>
            <a:r>
              <a:rPr lang="en-US" dirty="0"/>
              <a:t>, 14)</a:t>
            </a:r>
          </a:p>
        </p:txBody>
      </p:sp>
      <p:sp>
        <p:nvSpPr>
          <p:cNvPr id="13" name="Text Placeholder 5"/>
          <p:cNvSpPr>
            <a:spLocks noGrp="1"/>
          </p:cNvSpPr>
          <p:nvPr>
            <p:ph type="body" sz="quarter" idx="13" hasCustomPrompt="1"/>
          </p:nvPr>
        </p:nvSpPr>
        <p:spPr>
          <a:xfrm>
            <a:off x="681053" y="1790003"/>
            <a:ext cx="10912883"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
        <p:nvSpPr>
          <p:cNvPr id="2" name="Slide Number Placeholder 1"/>
          <p:cNvSpPr>
            <a:spLocks noGrp="1"/>
          </p:cNvSpPr>
          <p:nvPr>
            <p:ph type="sldNum" sz="quarter" idx="14"/>
          </p:nvPr>
        </p:nvSpPr>
        <p:spPr/>
        <p:txBody>
          <a:bodyPr/>
          <a:lstStyle/>
          <a:p>
            <a:fld id="{7E03178D-84EE-4CB8-A279-6A93DE17BCD8}" type="slidenum">
              <a:rPr lang="en-US" smtClean="0"/>
              <a:t>‹#›</a:t>
            </a:fld>
            <a:endParaRPr lang="en-US" dirty="0"/>
          </a:p>
        </p:txBody>
      </p:sp>
    </p:spTree>
    <p:extLst>
      <p:ext uri="{BB962C8B-B14F-4D97-AF65-F5344CB8AC3E}">
        <p14:creationId xmlns:p14="http://schemas.microsoft.com/office/powerpoint/2010/main" val="9327257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681054" y="3042960"/>
            <a:ext cx="10695516" cy="3416457"/>
          </a:xfrm>
          <a:prstGeom prst="rect">
            <a:avLst/>
          </a:prstGeom>
        </p:spPr>
        <p:txBody>
          <a:bodyPr>
            <a:normAutofit/>
          </a:bodyPr>
          <a:lstStyle>
            <a:lvl1pPr marL="0" indent="0">
              <a:buNone/>
              <a:defRPr sz="2400" b="0" i="0" baseline="0">
                <a:solidFill>
                  <a:srgbClr val="509E2F"/>
                </a:solidFill>
                <a:latin typeface="Orgon Slab Light"/>
                <a:cs typeface="Orgon Slab Light"/>
              </a:defRPr>
            </a:lvl1pPr>
          </a:lstStyle>
          <a:p>
            <a:r>
              <a:rPr lang="en-US" dirty="0"/>
              <a:t>Graphic Here</a:t>
            </a:r>
          </a:p>
        </p:txBody>
      </p:sp>
      <p:sp>
        <p:nvSpPr>
          <p:cNvPr id="11" name="Text Placeholder 5"/>
          <p:cNvSpPr>
            <a:spLocks noGrp="1"/>
          </p:cNvSpPr>
          <p:nvPr>
            <p:ph type="body" sz="quarter" idx="13" hasCustomPrompt="1"/>
          </p:nvPr>
        </p:nvSpPr>
        <p:spPr>
          <a:xfrm>
            <a:off x="681053" y="1790003"/>
            <a:ext cx="10912883"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
        <p:nvSpPr>
          <p:cNvPr id="2" name="Slide Number Placeholder 1"/>
          <p:cNvSpPr>
            <a:spLocks noGrp="1"/>
          </p:cNvSpPr>
          <p:nvPr>
            <p:ph type="sldNum" sz="quarter" idx="14"/>
          </p:nvPr>
        </p:nvSpPr>
        <p:spPr/>
        <p:txBody>
          <a:bodyPr/>
          <a:lstStyle/>
          <a:p>
            <a:fld id="{7E03178D-84EE-4CB8-A279-6A93DE17BCD8}" type="slidenum">
              <a:rPr lang="en-US" smtClean="0"/>
              <a:t>‹#›</a:t>
            </a:fld>
            <a:endParaRPr lang="en-US" dirty="0"/>
          </a:p>
        </p:txBody>
      </p:sp>
    </p:spTree>
    <p:extLst>
      <p:ext uri="{BB962C8B-B14F-4D97-AF65-F5344CB8AC3E}">
        <p14:creationId xmlns:p14="http://schemas.microsoft.com/office/powerpoint/2010/main" val="2542069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Header + Content">
  <p:cSld name="Header + Content">
    <p:spTree>
      <p:nvGrpSpPr>
        <p:cNvPr id="1" name="Shape 17"/>
        <p:cNvGrpSpPr/>
        <p:nvPr/>
      </p:nvGrpSpPr>
      <p:grpSpPr>
        <a:xfrm>
          <a:off x="0" y="0"/>
          <a:ext cx="0" cy="0"/>
          <a:chOff x="0" y="0"/>
          <a:chExt cx="0" cy="0"/>
        </a:xfrm>
      </p:grpSpPr>
      <p:sp>
        <p:nvSpPr>
          <p:cNvPr id="18" name="Google Shape;18;p102"/>
          <p:cNvSpPr txBox="1">
            <a:spLocks noGrp="1"/>
          </p:cNvSpPr>
          <p:nvPr>
            <p:ph type="body" idx="1"/>
          </p:nvPr>
        </p:nvSpPr>
        <p:spPr>
          <a:xfrm>
            <a:off x="681054" y="3042959"/>
            <a:ext cx="10929485" cy="267379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480"/>
              </a:spcBef>
              <a:spcAft>
                <a:spcPts val="0"/>
              </a:spcAft>
              <a:buClr>
                <a:srgbClr val="509E2F"/>
              </a:buClr>
              <a:buSzPts val="2400"/>
              <a:buFont typeface="Merriweather Sans"/>
              <a:buChar char="&gt;"/>
              <a:defRPr sz="2400" b="0" i="0" u="none" strike="noStrike" cap="none">
                <a:solidFill>
                  <a:srgbClr val="509E2F"/>
                </a:solidFill>
                <a:latin typeface="Arial"/>
                <a:ea typeface="Arial"/>
                <a:cs typeface="Arial"/>
                <a:sym typeface="Arial"/>
              </a:defRPr>
            </a:lvl1pPr>
            <a:lvl2pPr marL="914400" marR="0" lvl="1" indent="-355600" algn="l" rtl="0">
              <a:lnSpc>
                <a:spcPct val="100000"/>
              </a:lnSpc>
              <a:spcBef>
                <a:spcPts val="400"/>
              </a:spcBef>
              <a:spcAft>
                <a:spcPts val="0"/>
              </a:spcAft>
              <a:buClr>
                <a:srgbClr val="509E2F"/>
              </a:buClr>
              <a:buSzPts val="2000"/>
              <a:buFont typeface="Arial"/>
              <a:buChar char="–"/>
              <a:defRPr sz="2000" b="0" i="0" u="none" strike="noStrike" cap="none">
                <a:solidFill>
                  <a:srgbClr val="509E2F"/>
                </a:solidFill>
                <a:latin typeface="Arial"/>
                <a:ea typeface="Arial"/>
                <a:cs typeface="Arial"/>
                <a:sym typeface="Arial"/>
              </a:defRPr>
            </a:lvl2pPr>
            <a:lvl3pPr marL="1371600" marR="0" lvl="2" indent="-342900" algn="l" rtl="0">
              <a:lnSpc>
                <a:spcPct val="100000"/>
              </a:lnSpc>
              <a:spcBef>
                <a:spcPts val="360"/>
              </a:spcBef>
              <a:spcAft>
                <a:spcPts val="0"/>
              </a:spcAft>
              <a:buClr>
                <a:srgbClr val="509E2F"/>
              </a:buClr>
              <a:buSzPts val="1800"/>
              <a:buFont typeface="Merriweather Sans"/>
              <a:buChar char="&gt;"/>
              <a:defRPr sz="1800" b="0" i="0" u="none" strike="noStrike" cap="none">
                <a:solidFill>
                  <a:srgbClr val="509E2F"/>
                </a:solidFill>
                <a:latin typeface="Arial"/>
                <a:ea typeface="Arial"/>
                <a:cs typeface="Arial"/>
                <a:sym typeface="Arial"/>
              </a:defRPr>
            </a:lvl3pPr>
            <a:lvl4pPr marL="1828800" marR="0" lvl="3" indent="-330200" algn="l" rtl="0">
              <a:lnSpc>
                <a:spcPct val="100000"/>
              </a:lnSpc>
              <a:spcBef>
                <a:spcPts val="320"/>
              </a:spcBef>
              <a:spcAft>
                <a:spcPts val="0"/>
              </a:spcAft>
              <a:buClr>
                <a:srgbClr val="509E2F"/>
              </a:buClr>
              <a:buSzPts val="1600"/>
              <a:buFont typeface="Arial"/>
              <a:buChar char="–"/>
              <a:defRPr sz="1600" b="0" i="0" u="none" strike="noStrike" cap="none">
                <a:solidFill>
                  <a:srgbClr val="509E2F"/>
                </a:solidFill>
                <a:latin typeface="Arial"/>
                <a:ea typeface="Arial"/>
                <a:cs typeface="Arial"/>
                <a:sym typeface="Arial"/>
              </a:defRPr>
            </a:lvl4pPr>
            <a:lvl5pPr marL="2286000" marR="0" lvl="4" indent="-317500" algn="l" rtl="0">
              <a:lnSpc>
                <a:spcPct val="100000"/>
              </a:lnSpc>
              <a:spcBef>
                <a:spcPts val="280"/>
              </a:spcBef>
              <a:spcAft>
                <a:spcPts val="0"/>
              </a:spcAft>
              <a:buClr>
                <a:srgbClr val="509E2F"/>
              </a:buClr>
              <a:buSzPts val="1400"/>
              <a:buFont typeface="Merriweather Sans"/>
              <a:buChar char="&gt;"/>
              <a:defRPr sz="1400" b="0" i="0" u="none" strike="noStrike" cap="none">
                <a:solidFill>
                  <a:srgbClr val="509E2F"/>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9" name="Google Shape;19;p102"/>
          <p:cNvSpPr txBox="1">
            <a:spLocks noGrp="1"/>
          </p:cNvSpPr>
          <p:nvPr>
            <p:ph type="body" idx="2"/>
          </p:nvPr>
        </p:nvSpPr>
        <p:spPr>
          <a:xfrm>
            <a:off x="681053" y="1790003"/>
            <a:ext cx="10912883" cy="991999"/>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600"/>
              </a:spcBef>
              <a:spcAft>
                <a:spcPts val="0"/>
              </a:spcAft>
              <a:buClr>
                <a:srgbClr val="509E2F"/>
              </a:buClr>
              <a:buSzPts val="3000"/>
              <a:buFont typeface="Arial"/>
              <a:buNone/>
              <a:defRPr sz="3000" b="0" i="0" u="none" strike="noStrike" cap="none">
                <a:solidFill>
                  <a:srgbClr val="509E2F"/>
                </a:solidFill>
                <a:latin typeface="Arial"/>
                <a:ea typeface="Arial"/>
                <a:cs typeface="Arial"/>
                <a:sym typeface="Arial"/>
              </a:defRPr>
            </a:lvl1pPr>
            <a:lvl2pPr marL="914400" marR="0" lvl="1" indent="-228600" algn="l" rtl="0">
              <a:lnSpc>
                <a:spcPct val="100000"/>
              </a:lnSpc>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lnSpc>
                <a:spcPct val="100000"/>
              </a:lnSpc>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lnSpc>
                <a:spcPct val="100000"/>
              </a:lnSpc>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lnSpc>
                <a:spcPct val="100000"/>
              </a:lnSpc>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0" name="Google Shape;20;p102"/>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D88A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D88A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D88A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D88A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D88A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D88A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D88A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D88A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D88A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10"/>
        <p:cNvGrpSpPr/>
        <p:nvPr/>
      </p:nvGrpSpPr>
      <p:grpSpPr>
        <a:xfrm>
          <a:off x="0" y="0"/>
          <a:ext cx="0" cy="0"/>
          <a:chOff x="0" y="0"/>
          <a:chExt cx="0" cy="0"/>
        </a:xfrm>
      </p:grpSpPr>
      <p:sp>
        <p:nvSpPr>
          <p:cNvPr id="11" name="Google Shape;11;p12"/>
          <p:cNvSpPr txBox="1">
            <a:spLocks noGrp="1"/>
          </p:cNvSpPr>
          <p:nvPr>
            <p:ph type="body" idx="1"/>
          </p:nvPr>
        </p:nvSpPr>
        <p:spPr>
          <a:xfrm>
            <a:off x="895676" y="1842047"/>
            <a:ext cx="9296400" cy="3680339"/>
          </a:xfrm>
          <a:prstGeom prst="rect">
            <a:avLst/>
          </a:prstGeom>
          <a:noFill/>
          <a:ln>
            <a:noFill/>
          </a:ln>
        </p:spPr>
        <p:txBody>
          <a:bodyPr spcFirstLastPara="1" wrap="square" lIns="91425" tIns="45700" rIns="91425" bIns="45700" anchor="t" anchorCtr="0">
            <a:normAutofit/>
          </a:bodyPr>
          <a:lstStyle>
            <a:lvl1pPr marL="609585" marR="0" lvl="0" indent="-304792" algn="l" rtl="0">
              <a:lnSpc>
                <a:spcPct val="100000"/>
              </a:lnSpc>
              <a:spcBef>
                <a:spcPts val="1333"/>
              </a:spcBef>
              <a:spcAft>
                <a:spcPts val="0"/>
              </a:spcAft>
              <a:buClr>
                <a:srgbClr val="003B49"/>
              </a:buClr>
              <a:buSzPts val="5000"/>
              <a:buFont typeface="Arial"/>
              <a:buNone/>
              <a:defRPr sz="6667" b="0" i="0" u="none" strike="noStrike" cap="none">
                <a:solidFill>
                  <a:srgbClr val="003B49"/>
                </a:solidFill>
                <a:latin typeface="Arial"/>
                <a:ea typeface="Arial"/>
                <a:cs typeface="Arial"/>
                <a:sym typeface="Arial"/>
              </a:defRPr>
            </a:lvl1pPr>
            <a:lvl2pPr marL="1219170" marR="0" lvl="1" indent="-304792" algn="l" rtl="0">
              <a:spcBef>
                <a:spcPts val="747"/>
              </a:spcBef>
              <a:spcAft>
                <a:spcPts val="0"/>
              </a:spcAft>
              <a:buClr>
                <a:srgbClr val="E8D3A2"/>
              </a:buClr>
              <a:buSzPts val="2800"/>
              <a:buFont typeface="Arial"/>
              <a:buNone/>
              <a:defRPr sz="3733" b="0" i="0" u="none" strike="noStrike" cap="none">
                <a:solidFill>
                  <a:srgbClr val="E8D3A2"/>
                </a:solidFill>
                <a:latin typeface="Encode Sans Black"/>
                <a:ea typeface="Encode Sans Black"/>
                <a:cs typeface="Encode Sans Black"/>
                <a:sym typeface="Encode Sans Black"/>
              </a:defRPr>
            </a:lvl2pPr>
            <a:lvl3pPr marL="1828754" marR="0" lvl="2" indent="-304792" algn="l" rtl="0">
              <a:spcBef>
                <a:spcPts val="640"/>
              </a:spcBef>
              <a:spcAft>
                <a:spcPts val="0"/>
              </a:spcAft>
              <a:buClr>
                <a:srgbClr val="E8D3A2"/>
              </a:buClr>
              <a:buSzPts val="2400"/>
              <a:buFont typeface="Arial"/>
              <a:buNone/>
              <a:defRPr sz="3200" b="0" i="0" u="none" strike="noStrike" cap="none">
                <a:solidFill>
                  <a:srgbClr val="E8D3A2"/>
                </a:solidFill>
                <a:latin typeface="Encode Sans Black"/>
                <a:ea typeface="Encode Sans Black"/>
                <a:cs typeface="Encode Sans Black"/>
                <a:sym typeface="Encode Sans Black"/>
              </a:defRPr>
            </a:lvl3pPr>
            <a:lvl4pPr marL="2438339" marR="0" lvl="3" indent="-304792" algn="l" rtl="0">
              <a:spcBef>
                <a:spcPts val="533"/>
              </a:spcBef>
              <a:spcAft>
                <a:spcPts val="0"/>
              </a:spcAft>
              <a:buClr>
                <a:srgbClr val="E8D3A2"/>
              </a:buClr>
              <a:buSzPts val="2000"/>
              <a:buFont typeface="Arial"/>
              <a:buNone/>
              <a:defRPr sz="2667" b="0" i="0" u="none" strike="noStrike" cap="none">
                <a:solidFill>
                  <a:srgbClr val="E8D3A2"/>
                </a:solidFill>
                <a:latin typeface="Encode Sans Black"/>
                <a:ea typeface="Encode Sans Black"/>
                <a:cs typeface="Encode Sans Black"/>
                <a:sym typeface="Encode Sans Black"/>
              </a:defRPr>
            </a:lvl4pPr>
            <a:lvl5pPr marL="3047924" marR="0" lvl="4" indent="-304792" algn="l" rtl="0">
              <a:spcBef>
                <a:spcPts val="533"/>
              </a:spcBef>
              <a:spcAft>
                <a:spcPts val="0"/>
              </a:spcAft>
              <a:buClr>
                <a:srgbClr val="E8D3A2"/>
              </a:buClr>
              <a:buSzPts val="2000"/>
              <a:buFont typeface="Arial"/>
              <a:buNone/>
              <a:defRPr sz="2667" b="0" i="0" u="none" strike="noStrike" cap="none">
                <a:solidFill>
                  <a:srgbClr val="E8D3A2"/>
                </a:solidFill>
                <a:latin typeface="Encode Sans Black"/>
                <a:ea typeface="Encode Sans Black"/>
                <a:cs typeface="Encode Sans Black"/>
                <a:sym typeface="Encode Sans Black"/>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9pPr>
          </a:lstStyle>
          <a:p>
            <a:endParaRPr/>
          </a:p>
        </p:txBody>
      </p:sp>
      <p:pic>
        <p:nvPicPr>
          <p:cNvPr id="12" name="Google Shape;12;p12"/>
          <p:cNvPicPr preferRelativeResize="0"/>
          <p:nvPr/>
        </p:nvPicPr>
        <p:blipFill rotWithShape="1">
          <a:blip r:embed="rId2">
            <a:alphaModFix/>
          </a:blip>
          <a:srcRect/>
          <a:stretch/>
        </p:blipFill>
        <p:spPr>
          <a:xfrm>
            <a:off x="-95403" y="-202684"/>
            <a:ext cx="12456737" cy="467127"/>
          </a:xfrm>
          <a:prstGeom prst="rect">
            <a:avLst/>
          </a:prstGeom>
          <a:noFill/>
          <a:ln>
            <a:noFill/>
          </a:ln>
        </p:spPr>
      </p:pic>
      <p:pic>
        <p:nvPicPr>
          <p:cNvPr id="13" name="Google Shape;13;p12"/>
          <p:cNvPicPr preferRelativeResize="0"/>
          <p:nvPr/>
        </p:nvPicPr>
        <p:blipFill rotWithShape="1">
          <a:blip r:embed="rId3">
            <a:alphaModFix/>
          </a:blip>
          <a:srcRect/>
          <a:stretch/>
        </p:blipFill>
        <p:spPr>
          <a:xfrm>
            <a:off x="10655808" y="5522386"/>
            <a:ext cx="1347216" cy="1089660"/>
          </a:xfrm>
          <a:prstGeom prst="rect">
            <a:avLst/>
          </a:prstGeom>
          <a:noFill/>
          <a:ln>
            <a:noFill/>
          </a:ln>
        </p:spPr>
      </p:pic>
    </p:spTree>
    <p:extLst>
      <p:ext uri="{BB962C8B-B14F-4D97-AF65-F5344CB8AC3E}">
        <p14:creationId xmlns:p14="http://schemas.microsoft.com/office/powerpoint/2010/main" val="1484616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1_Header + SubHeader + Content">
  <p:cSld name="1_Header + SubHeader + Content">
    <p:spTree>
      <p:nvGrpSpPr>
        <p:cNvPr id="1" name="Shape 14"/>
        <p:cNvGrpSpPr/>
        <p:nvPr/>
      </p:nvGrpSpPr>
      <p:grpSpPr>
        <a:xfrm>
          <a:off x="0" y="0"/>
          <a:ext cx="0" cy="0"/>
          <a:chOff x="0" y="0"/>
          <a:chExt cx="0" cy="0"/>
        </a:xfrm>
      </p:grpSpPr>
      <p:sp>
        <p:nvSpPr>
          <p:cNvPr id="15" name="Google Shape;15;p18"/>
          <p:cNvSpPr txBox="1">
            <a:spLocks noGrp="1"/>
          </p:cNvSpPr>
          <p:nvPr>
            <p:ph type="body" idx="1"/>
          </p:nvPr>
        </p:nvSpPr>
        <p:spPr>
          <a:xfrm>
            <a:off x="895676" y="371511"/>
            <a:ext cx="10912883" cy="991999"/>
          </a:xfrm>
          <a:prstGeom prst="rect">
            <a:avLst/>
          </a:prstGeom>
          <a:noFill/>
          <a:ln>
            <a:noFill/>
          </a:ln>
        </p:spPr>
        <p:txBody>
          <a:bodyPr spcFirstLastPara="1" wrap="square" lIns="91425" tIns="45700" rIns="91425" bIns="45700" anchor="t" anchorCtr="0">
            <a:normAutofit/>
          </a:bodyPr>
          <a:lstStyle>
            <a:lvl1pPr marL="609585" marR="0" lvl="0" indent="-304792" algn="l" rtl="0">
              <a:lnSpc>
                <a:spcPct val="90000"/>
              </a:lnSpc>
              <a:spcBef>
                <a:spcPts val="800"/>
              </a:spcBef>
              <a:spcAft>
                <a:spcPts val="0"/>
              </a:spcAft>
              <a:buClr>
                <a:srgbClr val="003B49"/>
              </a:buClr>
              <a:buSzPts val="3000"/>
              <a:buFont typeface="Arial"/>
              <a:buNone/>
              <a:defRPr sz="4000" b="0" i="0" u="none" strike="noStrike" cap="none">
                <a:solidFill>
                  <a:srgbClr val="003B49"/>
                </a:solidFill>
                <a:latin typeface="Arial"/>
                <a:ea typeface="Arial"/>
                <a:cs typeface="Arial"/>
                <a:sym typeface="Arial"/>
              </a:defRPr>
            </a:lvl1pPr>
            <a:lvl2pPr marL="1219170" marR="0" lvl="1" indent="-304792" algn="l" rtl="0">
              <a:spcBef>
                <a:spcPts val="747"/>
              </a:spcBef>
              <a:spcAft>
                <a:spcPts val="0"/>
              </a:spcAft>
              <a:buClr>
                <a:srgbClr val="E8D3A2"/>
              </a:buClr>
              <a:buSzPts val="2800"/>
              <a:buFont typeface="Arial"/>
              <a:buNone/>
              <a:defRPr sz="3733" b="0" i="0" u="none" strike="noStrike" cap="none">
                <a:solidFill>
                  <a:srgbClr val="E8D3A2"/>
                </a:solidFill>
                <a:latin typeface="Encode Sans Black"/>
                <a:ea typeface="Encode Sans Black"/>
                <a:cs typeface="Encode Sans Black"/>
                <a:sym typeface="Encode Sans Black"/>
              </a:defRPr>
            </a:lvl2pPr>
            <a:lvl3pPr marL="1828754" marR="0" lvl="2" indent="-304792" algn="l" rtl="0">
              <a:spcBef>
                <a:spcPts val="640"/>
              </a:spcBef>
              <a:spcAft>
                <a:spcPts val="0"/>
              </a:spcAft>
              <a:buClr>
                <a:srgbClr val="E8D3A2"/>
              </a:buClr>
              <a:buSzPts val="2400"/>
              <a:buFont typeface="Arial"/>
              <a:buNone/>
              <a:defRPr sz="3200" b="0" i="0" u="none" strike="noStrike" cap="none">
                <a:solidFill>
                  <a:srgbClr val="E8D3A2"/>
                </a:solidFill>
                <a:latin typeface="Encode Sans Black"/>
                <a:ea typeface="Encode Sans Black"/>
                <a:cs typeface="Encode Sans Black"/>
                <a:sym typeface="Encode Sans Black"/>
              </a:defRPr>
            </a:lvl3pPr>
            <a:lvl4pPr marL="2438339" marR="0" lvl="3" indent="-304792" algn="l" rtl="0">
              <a:spcBef>
                <a:spcPts val="533"/>
              </a:spcBef>
              <a:spcAft>
                <a:spcPts val="0"/>
              </a:spcAft>
              <a:buClr>
                <a:srgbClr val="E8D3A2"/>
              </a:buClr>
              <a:buSzPts val="2000"/>
              <a:buFont typeface="Arial"/>
              <a:buNone/>
              <a:defRPr sz="2667" b="0" i="0" u="none" strike="noStrike" cap="none">
                <a:solidFill>
                  <a:srgbClr val="E8D3A2"/>
                </a:solidFill>
                <a:latin typeface="Encode Sans Black"/>
                <a:ea typeface="Encode Sans Black"/>
                <a:cs typeface="Encode Sans Black"/>
                <a:sym typeface="Encode Sans Black"/>
              </a:defRPr>
            </a:lvl4pPr>
            <a:lvl5pPr marL="3047924" marR="0" lvl="4" indent="-304792" algn="l" rtl="0">
              <a:spcBef>
                <a:spcPts val="533"/>
              </a:spcBef>
              <a:spcAft>
                <a:spcPts val="0"/>
              </a:spcAft>
              <a:buClr>
                <a:srgbClr val="E8D3A2"/>
              </a:buClr>
              <a:buSzPts val="2000"/>
              <a:buFont typeface="Arial"/>
              <a:buNone/>
              <a:defRPr sz="2667" b="0" i="0" u="none" strike="noStrike" cap="none">
                <a:solidFill>
                  <a:srgbClr val="E8D3A2"/>
                </a:solidFill>
                <a:latin typeface="Encode Sans Black"/>
                <a:ea typeface="Encode Sans Black"/>
                <a:cs typeface="Encode Sans Black"/>
                <a:sym typeface="Encode Sans Black"/>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9pPr>
          </a:lstStyle>
          <a:p>
            <a:endParaRPr/>
          </a:p>
        </p:txBody>
      </p:sp>
      <p:sp>
        <p:nvSpPr>
          <p:cNvPr id="16" name="Google Shape;16;p18"/>
          <p:cNvSpPr txBox="1">
            <a:spLocks noGrp="1"/>
          </p:cNvSpPr>
          <p:nvPr>
            <p:ph type="body" idx="2"/>
          </p:nvPr>
        </p:nvSpPr>
        <p:spPr>
          <a:xfrm>
            <a:off x="879074" y="2320241"/>
            <a:ext cx="10929485" cy="3810087"/>
          </a:xfrm>
          <a:prstGeom prst="rect">
            <a:avLst/>
          </a:prstGeom>
          <a:noFill/>
          <a:ln>
            <a:noFill/>
          </a:ln>
        </p:spPr>
        <p:txBody>
          <a:bodyPr spcFirstLastPara="1" wrap="square" lIns="91425" tIns="45700" rIns="91425" bIns="45700" anchor="t" anchorCtr="0">
            <a:noAutofit/>
          </a:bodyPr>
          <a:lstStyle>
            <a:lvl1pPr marL="609585" marR="0" lvl="0" indent="-507987" algn="l" rtl="0">
              <a:spcBef>
                <a:spcPts val="640"/>
              </a:spcBef>
              <a:spcAft>
                <a:spcPts val="0"/>
              </a:spcAft>
              <a:buClr>
                <a:srgbClr val="003B49"/>
              </a:buClr>
              <a:buSzPts val="2400"/>
              <a:buFont typeface="Merriweather Sans"/>
              <a:buChar char="&gt;"/>
              <a:defRPr sz="3200" b="0" i="0" u="none" strike="noStrike" cap="none">
                <a:solidFill>
                  <a:srgbClr val="003B49"/>
                </a:solidFill>
                <a:latin typeface="Arial"/>
                <a:ea typeface="Arial"/>
                <a:cs typeface="Arial"/>
                <a:sym typeface="Arial"/>
              </a:defRPr>
            </a:lvl1pPr>
            <a:lvl2pPr marL="1219170" marR="0" lvl="1" indent="-474121" algn="l" rtl="0">
              <a:spcBef>
                <a:spcPts val="533"/>
              </a:spcBef>
              <a:spcAft>
                <a:spcPts val="0"/>
              </a:spcAft>
              <a:buClr>
                <a:srgbClr val="003B49"/>
              </a:buClr>
              <a:buSzPts val="2000"/>
              <a:buFont typeface="Arial"/>
              <a:buChar char="–"/>
              <a:defRPr sz="2667" b="0" i="0" u="none" strike="noStrike" cap="none">
                <a:solidFill>
                  <a:srgbClr val="003B49"/>
                </a:solidFill>
                <a:latin typeface="Arial"/>
                <a:ea typeface="Arial"/>
                <a:cs typeface="Arial"/>
                <a:sym typeface="Arial"/>
              </a:defRPr>
            </a:lvl2pPr>
            <a:lvl3pPr marL="1828754" marR="0" lvl="2" indent="-457189" algn="l" rtl="0">
              <a:spcBef>
                <a:spcPts val="480"/>
              </a:spcBef>
              <a:spcAft>
                <a:spcPts val="0"/>
              </a:spcAft>
              <a:buClr>
                <a:srgbClr val="003B49"/>
              </a:buClr>
              <a:buSzPts val="1800"/>
              <a:buFont typeface="Merriweather Sans"/>
              <a:buChar char="&gt;"/>
              <a:defRPr sz="2400" b="0" i="0" u="none" strike="noStrike" cap="none">
                <a:solidFill>
                  <a:srgbClr val="003B49"/>
                </a:solidFill>
                <a:latin typeface="Arial"/>
                <a:ea typeface="Arial"/>
                <a:cs typeface="Arial"/>
                <a:sym typeface="Arial"/>
              </a:defRPr>
            </a:lvl3pPr>
            <a:lvl4pPr marL="2438339" marR="0" lvl="3" indent="-440256" algn="l" rtl="0">
              <a:spcBef>
                <a:spcPts val="427"/>
              </a:spcBef>
              <a:spcAft>
                <a:spcPts val="0"/>
              </a:spcAft>
              <a:buClr>
                <a:srgbClr val="003B49"/>
              </a:buClr>
              <a:buSzPts val="1600"/>
              <a:buFont typeface="Arial"/>
              <a:buChar char="–"/>
              <a:defRPr sz="2133" b="0" i="0" u="none" strike="noStrike" cap="none">
                <a:solidFill>
                  <a:srgbClr val="003B49"/>
                </a:solidFill>
                <a:latin typeface="Arial"/>
                <a:ea typeface="Arial"/>
                <a:cs typeface="Arial"/>
                <a:sym typeface="Arial"/>
              </a:defRPr>
            </a:lvl4pPr>
            <a:lvl5pPr marL="3047924" marR="0" lvl="4" indent="-423323" algn="l" rtl="0">
              <a:spcBef>
                <a:spcPts val="373"/>
              </a:spcBef>
              <a:spcAft>
                <a:spcPts val="0"/>
              </a:spcAft>
              <a:buClr>
                <a:srgbClr val="003B49"/>
              </a:buClr>
              <a:buSzPts val="1400"/>
              <a:buFont typeface="Merriweather Sans"/>
              <a:buChar char="&gt;"/>
              <a:defRPr sz="1867" b="0" i="0" u="none" strike="noStrike" cap="none">
                <a:solidFill>
                  <a:srgbClr val="003B49"/>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9pPr>
          </a:lstStyle>
          <a:p>
            <a:endParaRPr/>
          </a:p>
        </p:txBody>
      </p:sp>
      <p:sp>
        <p:nvSpPr>
          <p:cNvPr id="17" name="Google Shape;17;p18"/>
          <p:cNvSpPr txBox="1">
            <a:spLocks noGrp="1"/>
          </p:cNvSpPr>
          <p:nvPr>
            <p:ph type="body" idx="3"/>
          </p:nvPr>
        </p:nvSpPr>
        <p:spPr>
          <a:xfrm>
            <a:off x="895676" y="1730669"/>
            <a:ext cx="10912883" cy="411171"/>
          </a:xfrm>
          <a:prstGeom prst="rect">
            <a:avLst/>
          </a:prstGeom>
          <a:noFill/>
          <a:ln>
            <a:noFill/>
          </a:ln>
        </p:spPr>
        <p:txBody>
          <a:bodyPr spcFirstLastPara="1" wrap="square" lIns="91425" tIns="45700" rIns="91425" bIns="45700" anchor="t" anchorCtr="0">
            <a:noAutofit/>
          </a:bodyPr>
          <a:lstStyle>
            <a:lvl1pPr marL="609585" marR="0" lvl="0" indent="-304792" algn="l" rtl="0">
              <a:lnSpc>
                <a:spcPct val="90000"/>
              </a:lnSpc>
              <a:spcBef>
                <a:spcPts val="640"/>
              </a:spcBef>
              <a:spcAft>
                <a:spcPts val="0"/>
              </a:spcAft>
              <a:buClr>
                <a:srgbClr val="003B49"/>
              </a:buClr>
              <a:buSzPts val="2400"/>
              <a:buFont typeface="Arial"/>
              <a:buNone/>
              <a:defRPr sz="3200" b="0" i="0" u="none" strike="noStrike" cap="none">
                <a:solidFill>
                  <a:srgbClr val="003B49"/>
                </a:solidFill>
                <a:latin typeface="Arial"/>
                <a:ea typeface="Arial"/>
                <a:cs typeface="Arial"/>
                <a:sym typeface="Arial"/>
              </a:defRPr>
            </a:lvl1pPr>
            <a:lvl2pPr marL="1219170" marR="0" lvl="1" indent="-304792" algn="l" rtl="0">
              <a:spcBef>
                <a:spcPts val="747"/>
              </a:spcBef>
              <a:spcAft>
                <a:spcPts val="0"/>
              </a:spcAft>
              <a:buClr>
                <a:srgbClr val="E8D3A2"/>
              </a:buClr>
              <a:buSzPts val="2800"/>
              <a:buFont typeface="Arial"/>
              <a:buNone/>
              <a:defRPr sz="3733" b="0" i="0" u="none" strike="noStrike" cap="none">
                <a:solidFill>
                  <a:srgbClr val="E8D3A2"/>
                </a:solidFill>
                <a:latin typeface="Encode Sans Black"/>
                <a:ea typeface="Encode Sans Black"/>
                <a:cs typeface="Encode Sans Black"/>
                <a:sym typeface="Encode Sans Black"/>
              </a:defRPr>
            </a:lvl2pPr>
            <a:lvl3pPr marL="1828754" marR="0" lvl="2" indent="-304792" algn="l" rtl="0">
              <a:spcBef>
                <a:spcPts val="640"/>
              </a:spcBef>
              <a:spcAft>
                <a:spcPts val="0"/>
              </a:spcAft>
              <a:buClr>
                <a:srgbClr val="E8D3A2"/>
              </a:buClr>
              <a:buSzPts val="2400"/>
              <a:buFont typeface="Arial"/>
              <a:buNone/>
              <a:defRPr sz="3200" b="0" i="0" u="none" strike="noStrike" cap="none">
                <a:solidFill>
                  <a:srgbClr val="E8D3A2"/>
                </a:solidFill>
                <a:latin typeface="Encode Sans Black"/>
                <a:ea typeface="Encode Sans Black"/>
                <a:cs typeface="Encode Sans Black"/>
                <a:sym typeface="Encode Sans Black"/>
              </a:defRPr>
            </a:lvl3pPr>
            <a:lvl4pPr marL="2438339" marR="0" lvl="3" indent="-304792" algn="l" rtl="0">
              <a:spcBef>
                <a:spcPts val="533"/>
              </a:spcBef>
              <a:spcAft>
                <a:spcPts val="0"/>
              </a:spcAft>
              <a:buClr>
                <a:srgbClr val="E8D3A2"/>
              </a:buClr>
              <a:buSzPts val="2000"/>
              <a:buFont typeface="Arial"/>
              <a:buNone/>
              <a:defRPr sz="2667" b="0" i="0" u="none" strike="noStrike" cap="none">
                <a:solidFill>
                  <a:srgbClr val="E8D3A2"/>
                </a:solidFill>
                <a:latin typeface="Encode Sans Black"/>
                <a:ea typeface="Encode Sans Black"/>
                <a:cs typeface="Encode Sans Black"/>
                <a:sym typeface="Encode Sans Black"/>
              </a:defRPr>
            </a:lvl4pPr>
            <a:lvl5pPr marL="3047924" marR="0" lvl="4" indent="-304792" algn="l" rtl="0">
              <a:spcBef>
                <a:spcPts val="533"/>
              </a:spcBef>
              <a:spcAft>
                <a:spcPts val="0"/>
              </a:spcAft>
              <a:buClr>
                <a:srgbClr val="E8D3A2"/>
              </a:buClr>
              <a:buSzPts val="2000"/>
              <a:buFont typeface="Arial"/>
              <a:buNone/>
              <a:defRPr sz="2667" b="0" i="0" u="none" strike="noStrike" cap="none">
                <a:solidFill>
                  <a:srgbClr val="E8D3A2"/>
                </a:solidFill>
                <a:latin typeface="Encode Sans Black"/>
                <a:ea typeface="Encode Sans Black"/>
                <a:cs typeface="Encode Sans Black"/>
                <a:sym typeface="Encode Sans Black"/>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9pPr>
          </a:lstStyle>
          <a:p>
            <a:endParaRPr/>
          </a:p>
        </p:txBody>
      </p:sp>
      <p:pic>
        <p:nvPicPr>
          <p:cNvPr id="18" name="Google Shape;18;p18"/>
          <p:cNvPicPr preferRelativeResize="0"/>
          <p:nvPr/>
        </p:nvPicPr>
        <p:blipFill rotWithShape="1">
          <a:blip r:embed="rId2">
            <a:alphaModFix/>
          </a:blip>
          <a:srcRect/>
          <a:stretch/>
        </p:blipFill>
        <p:spPr>
          <a:xfrm>
            <a:off x="-95403" y="-189984"/>
            <a:ext cx="12456737" cy="467127"/>
          </a:xfrm>
          <a:prstGeom prst="rect">
            <a:avLst/>
          </a:prstGeom>
          <a:noFill/>
          <a:ln>
            <a:noFill/>
          </a:ln>
        </p:spPr>
      </p:pic>
      <p:pic>
        <p:nvPicPr>
          <p:cNvPr id="19" name="Google Shape;19;p18"/>
          <p:cNvPicPr preferRelativeResize="0"/>
          <p:nvPr/>
        </p:nvPicPr>
        <p:blipFill rotWithShape="1">
          <a:blip r:embed="rId3">
            <a:alphaModFix/>
          </a:blip>
          <a:srcRect/>
          <a:stretch/>
        </p:blipFill>
        <p:spPr>
          <a:xfrm>
            <a:off x="10655808" y="5522386"/>
            <a:ext cx="1347216" cy="1089660"/>
          </a:xfrm>
          <a:prstGeom prst="rect">
            <a:avLst/>
          </a:prstGeom>
          <a:noFill/>
          <a:ln>
            <a:noFill/>
          </a:ln>
        </p:spPr>
      </p:pic>
    </p:spTree>
    <p:extLst>
      <p:ext uri="{BB962C8B-B14F-4D97-AF65-F5344CB8AC3E}">
        <p14:creationId xmlns:p14="http://schemas.microsoft.com/office/powerpoint/2010/main" val="24506000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1_Header + Content">
  <p:cSld name="1_Header + Content">
    <p:spTree>
      <p:nvGrpSpPr>
        <p:cNvPr id="1" name="Shape 20"/>
        <p:cNvGrpSpPr/>
        <p:nvPr/>
      </p:nvGrpSpPr>
      <p:grpSpPr>
        <a:xfrm>
          <a:off x="0" y="0"/>
          <a:ext cx="0" cy="0"/>
          <a:chOff x="0" y="0"/>
          <a:chExt cx="0" cy="0"/>
        </a:xfrm>
      </p:grpSpPr>
      <p:sp>
        <p:nvSpPr>
          <p:cNvPr id="21" name="Google Shape;21;p19"/>
          <p:cNvSpPr txBox="1">
            <a:spLocks noGrp="1"/>
          </p:cNvSpPr>
          <p:nvPr>
            <p:ph type="body" idx="1"/>
          </p:nvPr>
        </p:nvSpPr>
        <p:spPr>
          <a:xfrm>
            <a:off x="895676" y="371511"/>
            <a:ext cx="10912883" cy="991999"/>
          </a:xfrm>
          <a:prstGeom prst="rect">
            <a:avLst/>
          </a:prstGeom>
          <a:noFill/>
          <a:ln>
            <a:noFill/>
          </a:ln>
        </p:spPr>
        <p:txBody>
          <a:bodyPr spcFirstLastPara="1" wrap="square" lIns="91425" tIns="45700" rIns="91425" bIns="45700" anchor="t" anchorCtr="0">
            <a:normAutofit/>
          </a:bodyPr>
          <a:lstStyle>
            <a:lvl1pPr marL="609585" marR="0" lvl="0" indent="-304792" algn="l" rtl="0">
              <a:lnSpc>
                <a:spcPct val="90000"/>
              </a:lnSpc>
              <a:spcBef>
                <a:spcPts val="800"/>
              </a:spcBef>
              <a:spcAft>
                <a:spcPts val="0"/>
              </a:spcAft>
              <a:buClr>
                <a:srgbClr val="003B49"/>
              </a:buClr>
              <a:buSzPts val="3000"/>
              <a:buFont typeface="Arial"/>
              <a:buNone/>
              <a:defRPr sz="4000" b="0" i="0" u="none" strike="noStrike" cap="none">
                <a:solidFill>
                  <a:srgbClr val="003B49"/>
                </a:solidFill>
                <a:latin typeface="Arial"/>
                <a:ea typeface="Arial"/>
                <a:cs typeface="Arial"/>
                <a:sym typeface="Arial"/>
              </a:defRPr>
            </a:lvl1pPr>
            <a:lvl2pPr marL="1219170" marR="0" lvl="1" indent="-304792" algn="l" rtl="0">
              <a:spcBef>
                <a:spcPts val="747"/>
              </a:spcBef>
              <a:spcAft>
                <a:spcPts val="0"/>
              </a:spcAft>
              <a:buClr>
                <a:srgbClr val="E8D3A2"/>
              </a:buClr>
              <a:buSzPts val="2800"/>
              <a:buFont typeface="Arial"/>
              <a:buNone/>
              <a:defRPr sz="3733" b="0" i="0" u="none" strike="noStrike" cap="none">
                <a:solidFill>
                  <a:srgbClr val="E8D3A2"/>
                </a:solidFill>
                <a:latin typeface="Encode Sans Black"/>
                <a:ea typeface="Encode Sans Black"/>
                <a:cs typeface="Encode Sans Black"/>
                <a:sym typeface="Encode Sans Black"/>
              </a:defRPr>
            </a:lvl2pPr>
            <a:lvl3pPr marL="1828754" marR="0" lvl="2" indent="-304792" algn="l" rtl="0">
              <a:spcBef>
                <a:spcPts val="640"/>
              </a:spcBef>
              <a:spcAft>
                <a:spcPts val="0"/>
              </a:spcAft>
              <a:buClr>
                <a:srgbClr val="E8D3A2"/>
              </a:buClr>
              <a:buSzPts val="2400"/>
              <a:buFont typeface="Arial"/>
              <a:buNone/>
              <a:defRPr sz="3200" b="0" i="0" u="none" strike="noStrike" cap="none">
                <a:solidFill>
                  <a:srgbClr val="E8D3A2"/>
                </a:solidFill>
                <a:latin typeface="Encode Sans Black"/>
                <a:ea typeface="Encode Sans Black"/>
                <a:cs typeface="Encode Sans Black"/>
                <a:sym typeface="Encode Sans Black"/>
              </a:defRPr>
            </a:lvl3pPr>
            <a:lvl4pPr marL="2438339" marR="0" lvl="3" indent="-304792" algn="l" rtl="0">
              <a:spcBef>
                <a:spcPts val="533"/>
              </a:spcBef>
              <a:spcAft>
                <a:spcPts val="0"/>
              </a:spcAft>
              <a:buClr>
                <a:srgbClr val="E8D3A2"/>
              </a:buClr>
              <a:buSzPts val="2000"/>
              <a:buFont typeface="Arial"/>
              <a:buNone/>
              <a:defRPr sz="2667" b="0" i="0" u="none" strike="noStrike" cap="none">
                <a:solidFill>
                  <a:srgbClr val="E8D3A2"/>
                </a:solidFill>
                <a:latin typeface="Encode Sans Black"/>
                <a:ea typeface="Encode Sans Black"/>
                <a:cs typeface="Encode Sans Black"/>
                <a:sym typeface="Encode Sans Black"/>
              </a:defRPr>
            </a:lvl4pPr>
            <a:lvl5pPr marL="3047924" marR="0" lvl="4" indent="-304792" algn="l" rtl="0">
              <a:spcBef>
                <a:spcPts val="533"/>
              </a:spcBef>
              <a:spcAft>
                <a:spcPts val="0"/>
              </a:spcAft>
              <a:buClr>
                <a:srgbClr val="E8D3A2"/>
              </a:buClr>
              <a:buSzPts val="2000"/>
              <a:buFont typeface="Arial"/>
              <a:buNone/>
              <a:defRPr sz="2667" b="0" i="0" u="none" strike="noStrike" cap="none">
                <a:solidFill>
                  <a:srgbClr val="E8D3A2"/>
                </a:solidFill>
                <a:latin typeface="Encode Sans Black"/>
                <a:ea typeface="Encode Sans Black"/>
                <a:cs typeface="Encode Sans Black"/>
                <a:sym typeface="Encode Sans Black"/>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9pPr>
          </a:lstStyle>
          <a:p>
            <a:endParaRPr/>
          </a:p>
        </p:txBody>
      </p:sp>
      <p:sp>
        <p:nvSpPr>
          <p:cNvPr id="22" name="Google Shape;22;p19"/>
          <p:cNvSpPr txBox="1">
            <a:spLocks noGrp="1"/>
          </p:cNvSpPr>
          <p:nvPr>
            <p:ph type="body" idx="2"/>
          </p:nvPr>
        </p:nvSpPr>
        <p:spPr>
          <a:xfrm>
            <a:off x="879073" y="1736727"/>
            <a:ext cx="10769275" cy="4015497"/>
          </a:xfrm>
          <a:prstGeom prst="rect">
            <a:avLst/>
          </a:prstGeom>
          <a:noFill/>
          <a:ln>
            <a:noFill/>
          </a:ln>
        </p:spPr>
        <p:txBody>
          <a:bodyPr spcFirstLastPara="1" wrap="square" lIns="91425" tIns="45700" rIns="91425" bIns="45700" anchor="t" anchorCtr="0">
            <a:noAutofit/>
          </a:bodyPr>
          <a:lstStyle>
            <a:lvl1pPr marL="609585" marR="0" lvl="0" indent="-507987" algn="l" rtl="0">
              <a:spcBef>
                <a:spcPts val="640"/>
              </a:spcBef>
              <a:spcAft>
                <a:spcPts val="0"/>
              </a:spcAft>
              <a:buClr>
                <a:srgbClr val="003B49"/>
              </a:buClr>
              <a:buSzPts val="2400"/>
              <a:buFont typeface="Merriweather Sans"/>
              <a:buChar char="&gt;"/>
              <a:defRPr sz="3200" b="0" i="0" u="none" strike="noStrike" cap="none">
                <a:solidFill>
                  <a:srgbClr val="003B49"/>
                </a:solidFill>
                <a:latin typeface="Arial"/>
                <a:ea typeface="Arial"/>
                <a:cs typeface="Arial"/>
                <a:sym typeface="Arial"/>
              </a:defRPr>
            </a:lvl1pPr>
            <a:lvl2pPr marL="1219170" marR="0" lvl="1" indent="-474121" algn="l" rtl="0">
              <a:spcBef>
                <a:spcPts val="533"/>
              </a:spcBef>
              <a:spcAft>
                <a:spcPts val="0"/>
              </a:spcAft>
              <a:buClr>
                <a:srgbClr val="003B49"/>
              </a:buClr>
              <a:buSzPts val="2000"/>
              <a:buFont typeface="Arial"/>
              <a:buChar char="–"/>
              <a:defRPr sz="2667" b="0" i="0" u="none" strike="noStrike" cap="none">
                <a:solidFill>
                  <a:srgbClr val="003B49"/>
                </a:solidFill>
                <a:latin typeface="Arial"/>
                <a:ea typeface="Arial"/>
                <a:cs typeface="Arial"/>
                <a:sym typeface="Arial"/>
              </a:defRPr>
            </a:lvl2pPr>
            <a:lvl3pPr marL="1828754" marR="0" lvl="2" indent="-457189" algn="l" rtl="0">
              <a:spcBef>
                <a:spcPts val="480"/>
              </a:spcBef>
              <a:spcAft>
                <a:spcPts val="0"/>
              </a:spcAft>
              <a:buClr>
                <a:srgbClr val="003B49"/>
              </a:buClr>
              <a:buSzPts val="1800"/>
              <a:buFont typeface="Merriweather Sans"/>
              <a:buChar char="&gt;"/>
              <a:defRPr sz="2400" b="0" i="0" u="none" strike="noStrike" cap="none">
                <a:solidFill>
                  <a:srgbClr val="003B49"/>
                </a:solidFill>
                <a:latin typeface="Arial"/>
                <a:ea typeface="Arial"/>
                <a:cs typeface="Arial"/>
                <a:sym typeface="Arial"/>
              </a:defRPr>
            </a:lvl3pPr>
            <a:lvl4pPr marL="2438339" marR="0" lvl="3" indent="-440256" algn="l" rtl="0">
              <a:spcBef>
                <a:spcPts val="427"/>
              </a:spcBef>
              <a:spcAft>
                <a:spcPts val="0"/>
              </a:spcAft>
              <a:buClr>
                <a:srgbClr val="003B49"/>
              </a:buClr>
              <a:buSzPts val="1600"/>
              <a:buFont typeface="Arial"/>
              <a:buChar char="–"/>
              <a:defRPr sz="2133" b="0" i="0" u="none" strike="noStrike" cap="none">
                <a:solidFill>
                  <a:srgbClr val="003B49"/>
                </a:solidFill>
                <a:latin typeface="Arial"/>
                <a:ea typeface="Arial"/>
                <a:cs typeface="Arial"/>
                <a:sym typeface="Arial"/>
              </a:defRPr>
            </a:lvl4pPr>
            <a:lvl5pPr marL="3047924" marR="0" lvl="4" indent="-423323" algn="l" rtl="0">
              <a:spcBef>
                <a:spcPts val="373"/>
              </a:spcBef>
              <a:spcAft>
                <a:spcPts val="0"/>
              </a:spcAft>
              <a:buClr>
                <a:srgbClr val="003B49"/>
              </a:buClr>
              <a:buSzPts val="1400"/>
              <a:buFont typeface="Merriweather Sans"/>
              <a:buChar char="&gt;"/>
              <a:defRPr sz="1867" b="0" i="0" u="none" strike="noStrike" cap="none">
                <a:solidFill>
                  <a:srgbClr val="003B49"/>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9pPr>
          </a:lstStyle>
          <a:p>
            <a:endParaRPr/>
          </a:p>
        </p:txBody>
      </p:sp>
      <p:pic>
        <p:nvPicPr>
          <p:cNvPr id="23" name="Google Shape;23;p19"/>
          <p:cNvPicPr preferRelativeResize="0"/>
          <p:nvPr/>
        </p:nvPicPr>
        <p:blipFill rotWithShape="1">
          <a:blip r:embed="rId2">
            <a:alphaModFix/>
          </a:blip>
          <a:srcRect/>
          <a:stretch/>
        </p:blipFill>
        <p:spPr>
          <a:xfrm>
            <a:off x="-95403" y="-189984"/>
            <a:ext cx="12456737" cy="467127"/>
          </a:xfrm>
          <a:prstGeom prst="rect">
            <a:avLst/>
          </a:prstGeom>
          <a:noFill/>
          <a:ln>
            <a:noFill/>
          </a:ln>
        </p:spPr>
      </p:pic>
      <p:pic>
        <p:nvPicPr>
          <p:cNvPr id="24" name="Google Shape;24;p19"/>
          <p:cNvPicPr preferRelativeResize="0"/>
          <p:nvPr/>
        </p:nvPicPr>
        <p:blipFill rotWithShape="1">
          <a:blip r:embed="rId3">
            <a:alphaModFix/>
          </a:blip>
          <a:srcRect/>
          <a:stretch/>
        </p:blipFill>
        <p:spPr>
          <a:xfrm>
            <a:off x="10655808" y="5522386"/>
            <a:ext cx="1347216" cy="1089660"/>
          </a:xfrm>
          <a:prstGeom prst="rect">
            <a:avLst/>
          </a:prstGeom>
          <a:noFill/>
          <a:ln>
            <a:noFill/>
          </a:ln>
        </p:spPr>
      </p:pic>
    </p:spTree>
    <p:extLst>
      <p:ext uri="{BB962C8B-B14F-4D97-AF65-F5344CB8AC3E}">
        <p14:creationId xmlns:p14="http://schemas.microsoft.com/office/powerpoint/2010/main" val="35324480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1_Header + Graphic">
  <p:cSld name="1_Header + Graphic">
    <p:spTree>
      <p:nvGrpSpPr>
        <p:cNvPr id="1" name="Shape 25"/>
        <p:cNvGrpSpPr/>
        <p:nvPr/>
      </p:nvGrpSpPr>
      <p:grpSpPr>
        <a:xfrm>
          <a:off x="0" y="0"/>
          <a:ext cx="0" cy="0"/>
          <a:chOff x="0" y="0"/>
          <a:chExt cx="0" cy="0"/>
        </a:xfrm>
      </p:grpSpPr>
      <p:sp>
        <p:nvSpPr>
          <p:cNvPr id="26" name="Google Shape;26;p20"/>
          <p:cNvSpPr>
            <a:spLocks noGrp="1"/>
          </p:cNvSpPr>
          <p:nvPr>
            <p:ph type="chart" idx="2"/>
          </p:nvPr>
        </p:nvSpPr>
        <p:spPr>
          <a:xfrm>
            <a:off x="1022355" y="1736727"/>
            <a:ext cx="10695516" cy="4432300"/>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rgbClr val="003B49"/>
              </a:buClr>
              <a:buSzPts val="2400"/>
              <a:buFont typeface="Arial"/>
              <a:buNone/>
              <a:defRPr sz="3200" b="0" i="0" u="none" strike="noStrike" cap="none">
                <a:solidFill>
                  <a:srgbClr val="003B49"/>
                </a:solidFill>
                <a:latin typeface="Arial"/>
                <a:ea typeface="Arial"/>
                <a:cs typeface="Arial"/>
                <a:sym typeface="Arial"/>
              </a:defRPr>
            </a:lvl1pPr>
            <a:lvl2pPr marR="0" lvl="1" algn="l" rtl="0">
              <a:spcBef>
                <a:spcPts val="747"/>
              </a:spcBef>
              <a:spcAft>
                <a:spcPts val="0"/>
              </a:spcAft>
              <a:buClr>
                <a:schemeClr val="dk1"/>
              </a:buClr>
              <a:buSzPts val="2800"/>
              <a:buFont typeface="Arial"/>
              <a:buChar char="–"/>
              <a:defRPr sz="3733" b="0" i="0" u="none" strike="noStrike" cap="none">
                <a:solidFill>
                  <a:schemeClr val="dk1"/>
                </a:solidFill>
                <a:latin typeface="Calibri"/>
                <a:ea typeface="Calibri"/>
                <a:cs typeface="Calibri"/>
                <a:sym typeface="Calibri"/>
              </a:defRPr>
            </a:lvl2pPr>
            <a:lvl3pPr marR="0" lvl="2" algn="l" rtl="0">
              <a:spcBef>
                <a:spcPts val="640"/>
              </a:spcBef>
              <a:spcAft>
                <a:spcPts val="0"/>
              </a:spcAft>
              <a:buClr>
                <a:schemeClr val="dk1"/>
              </a:buClr>
              <a:buSzPts val="2400"/>
              <a:buFont typeface="Arial"/>
              <a:buChar char="•"/>
              <a:defRPr sz="3200" b="0" i="0" u="none" strike="noStrike" cap="none">
                <a:solidFill>
                  <a:schemeClr val="dk1"/>
                </a:solidFill>
                <a:latin typeface="Calibri"/>
                <a:ea typeface="Calibri"/>
                <a:cs typeface="Calibri"/>
                <a:sym typeface="Calibri"/>
              </a:defRPr>
            </a:lvl3pPr>
            <a:lvl4pPr marR="0" lvl="3" algn="l" rtl="0">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4pPr>
            <a:lvl5pPr marR="0" lvl="4" algn="l" rtl="0">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5pPr>
            <a:lvl6pPr marR="0" lvl="5" algn="l" rtl="0">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6pPr>
            <a:lvl7pPr marR="0" lvl="6" algn="l" rtl="0">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7pPr>
            <a:lvl8pPr marR="0" lvl="7" algn="l" rtl="0">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8pPr>
            <a:lvl9pPr marR="0" lvl="8" algn="l" rtl="0">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9pPr>
          </a:lstStyle>
          <a:p>
            <a:endParaRPr/>
          </a:p>
        </p:txBody>
      </p:sp>
      <p:sp>
        <p:nvSpPr>
          <p:cNvPr id="27" name="Google Shape;27;p20"/>
          <p:cNvSpPr txBox="1">
            <a:spLocks noGrp="1"/>
          </p:cNvSpPr>
          <p:nvPr>
            <p:ph type="body" idx="1"/>
          </p:nvPr>
        </p:nvSpPr>
        <p:spPr>
          <a:xfrm>
            <a:off x="895676" y="371511"/>
            <a:ext cx="10912883" cy="991999"/>
          </a:xfrm>
          <a:prstGeom prst="rect">
            <a:avLst/>
          </a:prstGeom>
          <a:noFill/>
          <a:ln>
            <a:noFill/>
          </a:ln>
        </p:spPr>
        <p:txBody>
          <a:bodyPr spcFirstLastPara="1" wrap="square" lIns="91425" tIns="45700" rIns="91425" bIns="45700" anchor="t" anchorCtr="0">
            <a:normAutofit/>
          </a:bodyPr>
          <a:lstStyle>
            <a:lvl1pPr marL="609585" marR="0" lvl="0" indent="-304792" algn="l" rtl="0">
              <a:lnSpc>
                <a:spcPct val="90000"/>
              </a:lnSpc>
              <a:spcBef>
                <a:spcPts val="800"/>
              </a:spcBef>
              <a:spcAft>
                <a:spcPts val="0"/>
              </a:spcAft>
              <a:buClr>
                <a:srgbClr val="003B49"/>
              </a:buClr>
              <a:buSzPts val="3000"/>
              <a:buFont typeface="Arial"/>
              <a:buNone/>
              <a:defRPr sz="4000" b="0" i="0" u="none" strike="noStrike" cap="none">
                <a:solidFill>
                  <a:srgbClr val="003B49"/>
                </a:solidFill>
                <a:latin typeface="Arial"/>
                <a:ea typeface="Arial"/>
                <a:cs typeface="Arial"/>
                <a:sym typeface="Arial"/>
              </a:defRPr>
            </a:lvl1pPr>
            <a:lvl2pPr marL="1219170" marR="0" lvl="1" indent="-304792" algn="l" rtl="0">
              <a:spcBef>
                <a:spcPts val="747"/>
              </a:spcBef>
              <a:spcAft>
                <a:spcPts val="0"/>
              </a:spcAft>
              <a:buClr>
                <a:srgbClr val="E8D3A2"/>
              </a:buClr>
              <a:buSzPts val="2800"/>
              <a:buFont typeface="Arial"/>
              <a:buNone/>
              <a:defRPr sz="3733" b="0" i="0" u="none" strike="noStrike" cap="none">
                <a:solidFill>
                  <a:srgbClr val="E8D3A2"/>
                </a:solidFill>
                <a:latin typeface="Encode Sans Black"/>
                <a:ea typeface="Encode Sans Black"/>
                <a:cs typeface="Encode Sans Black"/>
                <a:sym typeface="Encode Sans Black"/>
              </a:defRPr>
            </a:lvl2pPr>
            <a:lvl3pPr marL="1828754" marR="0" lvl="2" indent="-304792" algn="l" rtl="0">
              <a:spcBef>
                <a:spcPts val="640"/>
              </a:spcBef>
              <a:spcAft>
                <a:spcPts val="0"/>
              </a:spcAft>
              <a:buClr>
                <a:srgbClr val="E8D3A2"/>
              </a:buClr>
              <a:buSzPts val="2400"/>
              <a:buFont typeface="Arial"/>
              <a:buNone/>
              <a:defRPr sz="3200" b="0" i="0" u="none" strike="noStrike" cap="none">
                <a:solidFill>
                  <a:srgbClr val="E8D3A2"/>
                </a:solidFill>
                <a:latin typeface="Encode Sans Black"/>
                <a:ea typeface="Encode Sans Black"/>
                <a:cs typeface="Encode Sans Black"/>
                <a:sym typeface="Encode Sans Black"/>
              </a:defRPr>
            </a:lvl3pPr>
            <a:lvl4pPr marL="2438339" marR="0" lvl="3" indent="-304792" algn="l" rtl="0">
              <a:spcBef>
                <a:spcPts val="533"/>
              </a:spcBef>
              <a:spcAft>
                <a:spcPts val="0"/>
              </a:spcAft>
              <a:buClr>
                <a:srgbClr val="E8D3A2"/>
              </a:buClr>
              <a:buSzPts val="2000"/>
              <a:buFont typeface="Arial"/>
              <a:buNone/>
              <a:defRPr sz="2667" b="0" i="0" u="none" strike="noStrike" cap="none">
                <a:solidFill>
                  <a:srgbClr val="E8D3A2"/>
                </a:solidFill>
                <a:latin typeface="Encode Sans Black"/>
                <a:ea typeface="Encode Sans Black"/>
                <a:cs typeface="Encode Sans Black"/>
                <a:sym typeface="Encode Sans Black"/>
              </a:defRPr>
            </a:lvl4pPr>
            <a:lvl5pPr marL="3047924" marR="0" lvl="4" indent="-304792" algn="l" rtl="0">
              <a:spcBef>
                <a:spcPts val="533"/>
              </a:spcBef>
              <a:spcAft>
                <a:spcPts val="0"/>
              </a:spcAft>
              <a:buClr>
                <a:srgbClr val="E8D3A2"/>
              </a:buClr>
              <a:buSzPts val="2000"/>
              <a:buFont typeface="Arial"/>
              <a:buNone/>
              <a:defRPr sz="2667" b="0" i="0" u="none" strike="noStrike" cap="none">
                <a:solidFill>
                  <a:srgbClr val="E8D3A2"/>
                </a:solidFill>
                <a:latin typeface="Encode Sans Black"/>
                <a:ea typeface="Encode Sans Black"/>
                <a:cs typeface="Encode Sans Black"/>
                <a:sym typeface="Encode Sans Black"/>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9pPr>
          </a:lstStyle>
          <a:p>
            <a:endParaRPr/>
          </a:p>
        </p:txBody>
      </p:sp>
      <p:pic>
        <p:nvPicPr>
          <p:cNvPr id="28" name="Google Shape;28;p20"/>
          <p:cNvPicPr preferRelativeResize="0"/>
          <p:nvPr/>
        </p:nvPicPr>
        <p:blipFill rotWithShape="1">
          <a:blip r:embed="rId2">
            <a:alphaModFix/>
          </a:blip>
          <a:srcRect/>
          <a:stretch/>
        </p:blipFill>
        <p:spPr>
          <a:xfrm>
            <a:off x="-95403" y="-189984"/>
            <a:ext cx="12456737" cy="467127"/>
          </a:xfrm>
          <a:prstGeom prst="rect">
            <a:avLst/>
          </a:prstGeom>
          <a:noFill/>
          <a:ln>
            <a:noFill/>
          </a:ln>
        </p:spPr>
      </p:pic>
      <p:pic>
        <p:nvPicPr>
          <p:cNvPr id="29" name="Google Shape;29;p20"/>
          <p:cNvPicPr preferRelativeResize="0"/>
          <p:nvPr/>
        </p:nvPicPr>
        <p:blipFill rotWithShape="1">
          <a:blip r:embed="rId3">
            <a:alphaModFix/>
          </a:blip>
          <a:srcRect/>
          <a:stretch/>
        </p:blipFill>
        <p:spPr>
          <a:xfrm>
            <a:off x="10655808" y="5522386"/>
            <a:ext cx="1347216" cy="1089660"/>
          </a:xfrm>
          <a:prstGeom prst="rect">
            <a:avLst/>
          </a:prstGeom>
          <a:noFill/>
          <a:ln>
            <a:noFill/>
          </a:ln>
        </p:spPr>
      </p:pic>
    </p:spTree>
    <p:extLst>
      <p:ext uri="{BB962C8B-B14F-4D97-AF65-F5344CB8AC3E}">
        <p14:creationId xmlns:p14="http://schemas.microsoft.com/office/powerpoint/2010/main" val="21033581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Header + Content">
  <p:cSld name="Header + Content">
    <p:spTree>
      <p:nvGrpSpPr>
        <p:cNvPr id="1" name="Shape 31"/>
        <p:cNvGrpSpPr/>
        <p:nvPr/>
      </p:nvGrpSpPr>
      <p:grpSpPr>
        <a:xfrm>
          <a:off x="0" y="0"/>
          <a:ext cx="0" cy="0"/>
          <a:chOff x="0" y="0"/>
          <a:chExt cx="0" cy="0"/>
        </a:xfrm>
      </p:grpSpPr>
      <p:sp>
        <p:nvSpPr>
          <p:cNvPr id="32" name="Google Shape;32;p14"/>
          <p:cNvSpPr txBox="1">
            <a:spLocks noGrp="1"/>
          </p:cNvSpPr>
          <p:nvPr>
            <p:ph type="body" idx="1"/>
          </p:nvPr>
        </p:nvSpPr>
        <p:spPr>
          <a:xfrm>
            <a:off x="879073" y="1736727"/>
            <a:ext cx="10928280" cy="3701376"/>
          </a:xfrm>
          <a:prstGeom prst="rect">
            <a:avLst/>
          </a:prstGeom>
          <a:noFill/>
          <a:ln>
            <a:noFill/>
          </a:ln>
        </p:spPr>
        <p:txBody>
          <a:bodyPr spcFirstLastPara="1" wrap="square" lIns="91425" tIns="45700" rIns="91425" bIns="45700" anchor="t" anchorCtr="0">
            <a:noAutofit/>
          </a:bodyPr>
          <a:lstStyle>
            <a:lvl1pPr marL="609585" marR="0" lvl="0" indent="-507987" algn="l" rtl="0">
              <a:spcBef>
                <a:spcPts val="640"/>
              </a:spcBef>
              <a:spcAft>
                <a:spcPts val="0"/>
              </a:spcAft>
              <a:buClr>
                <a:srgbClr val="509E2F"/>
              </a:buClr>
              <a:buSzPts val="2400"/>
              <a:buFont typeface="Merriweather Sans"/>
              <a:buChar char="&gt;"/>
              <a:defRPr sz="3200" b="0" i="0" u="none" strike="noStrike" cap="none">
                <a:solidFill>
                  <a:srgbClr val="509E2F"/>
                </a:solidFill>
                <a:latin typeface="Arial"/>
                <a:ea typeface="Arial"/>
                <a:cs typeface="Arial"/>
                <a:sym typeface="Arial"/>
              </a:defRPr>
            </a:lvl1pPr>
            <a:lvl2pPr marL="1219170" marR="0" lvl="1" indent="-474121" algn="l" rtl="0">
              <a:spcBef>
                <a:spcPts val="533"/>
              </a:spcBef>
              <a:spcAft>
                <a:spcPts val="0"/>
              </a:spcAft>
              <a:buClr>
                <a:srgbClr val="509E2F"/>
              </a:buClr>
              <a:buSzPts val="2000"/>
              <a:buFont typeface="Arial"/>
              <a:buChar char="–"/>
              <a:defRPr sz="2667" b="0" i="0" u="none" strike="noStrike" cap="none">
                <a:solidFill>
                  <a:srgbClr val="509E2F"/>
                </a:solidFill>
                <a:latin typeface="Arial"/>
                <a:ea typeface="Arial"/>
                <a:cs typeface="Arial"/>
                <a:sym typeface="Arial"/>
              </a:defRPr>
            </a:lvl2pPr>
            <a:lvl3pPr marL="1828754" marR="0" lvl="2" indent="-457189" algn="l" rtl="0">
              <a:spcBef>
                <a:spcPts val="480"/>
              </a:spcBef>
              <a:spcAft>
                <a:spcPts val="0"/>
              </a:spcAft>
              <a:buClr>
                <a:srgbClr val="509E2F"/>
              </a:buClr>
              <a:buSzPts val="1800"/>
              <a:buFont typeface="Merriweather Sans"/>
              <a:buChar char="&gt;"/>
              <a:defRPr sz="2400" b="0" i="0" u="none" strike="noStrike" cap="none">
                <a:solidFill>
                  <a:srgbClr val="509E2F"/>
                </a:solidFill>
                <a:latin typeface="Arial"/>
                <a:ea typeface="Arial"/>
                <a:cs typeface="Arial"/>
                <a:sym typeface="Arial"/>
              </a:defRPr>
            </a:lvl3pPr>
            <a:lvl4pPr marL="2438339" marR="0" lvl="3" indent="-440256" algn="l" rtl="0">
              <a:spcBef>
                <a:spcPts val="427"/>
              </a:spcBef>
              <a:spcAft>
                <a:spcPts val="0"/>
              </a:spcAft>
              <a:buClr>
                <a:srgbClr val="509E2F"/>
              </a:buClr>
              <a:buSzPts val="1600"/>
              <a:buFont typeface="Arial"/>
              <a:buChar char="–"/>
              <a:defRPr sz="2133" b="0" i="0" u="none" strike="noStrike" cap="none">
                <a:solidFill>
                  <a:srgbClr val="509E2F"/>
                </a:solidFill>
                <a:latin typeface="Arial"/>
                <a:ea typeface="Arial"/>
                <a:cs typeface="Arial"/>
                <a:sym typeface="Arial"/>
              </a:defRPr>
            </a:lvl4pPr>
            <a:lvl5pPr marL="3047924" marR="0" lvl="4" indent="-423323" algn="l" rtl="0">
              <a:spcBef>
                <a:spcPts val="373"/>
              </a:spcBef>
              <a:spcAft>
                <a:spcPts val="0"/>
              </a:spcAft>
              <a:buClr>
                <a:srgbClr val="509E2F"/>
              </a:buClr>
              <a:buSzPts val="1400"/>
              <a:buFont typeface="Merriweather Sans"/>
              <a:buChar char="&gt;"/>
              <a:defRPr sz="1867" b="0" i="0" u="none" strike="noStrike" cap="none">
                <a:solidFill>
                  <a:srgbClr val="509E2F"/>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9pPr>
          </a:lstStyle>
          <a:p>
            <a:endParaRPr/>
          </a:p>
        </p:txBody>
      </p:sp>
      <p:pic>
        <p:nvPicPr>
          <p:cNvPr id="33" name="Google Shape;33;p14" descr="SquGrid_362.png"/>
          <p:cNvPicPr preferRelativeResize="0"/>
          <p:nvPr/>
        </p:nvPicPr>
        <p:blipFill rotWithShape="1">
          <a:blip r:embed="rId2">
            <a:alphaModFix/>
          </a:blip>
          <a:srcRect/>
          <a:stretch/>
        </p:blipFill>
        <p:spPr>
          <a:xfrm>
            <a:off x="0" y="-165100"/>
            <a:ext cx="12192000" cy="457200"/>
          </a:xfrm>
          <a:prstGeom prst="rect">
            <a:avLst/>
          </a:prstGeom>
          <a:noFill/>
          <a:ln>
            <a:noFill/>
          </a:ln>
        </p:spPr>
      </p:pic>
      <p:sp>
        <p:nvSpPr>
          <p:cNvPr id="34" name="Google Shape;34;p14"/>
          <p:cNvSpPr txBox="1">
            <a:spLocks noGrp="1"/>
          </p:cNvSpPr>
          <p:nvPr>
            <p:ph type="body" idx="2"/>
          </p:nvPr>
        </p:nvSpPr>
        <p:spPr>
          <a:xfrm>
            <a:off x="1098876" y="523911"/>
            <a:ext cx="10912883" cy="991999"/>
          </a:xfrm>
          <a:prstGeom prst="rect">
            <a:avLst/>
          </a:prstGeom>
          <a:noFill/>
          <a:ln>
            <a:noFill/>
          </a:ln>
        </p:spPr>
        <p:txBody>
          <a:bodyPr spcFirstLastPara="1" wrap="square" lIns="91425" tIns="45700" rIns="91425" bIns="45700" anchor="t" anchorCtr="0">
            <a:normAutofit/>
          </a:bodyPr>
          <a:lstStyle>
            <a:lvl1pPr marL="609585" marR="0" lvl="0" indent="-304792" algn="l" rtl="0">
              <a:lnSpc>
                <a:spcPct val="90000"/>
              </a:lnSpc>
              <a:spcBef>
                <a:spcPts val="800"/>
              </a:spcBef>
              <a:spcAft>
                <a:spcPts val="0"/>
              </a:spcAft>
              <a:buClr>
                <a:srgbClr val="509E2F"/>
              </a:buClr>
              <a:buSzPts val="3000"/>
              <a:buFont typeface="Arial"/>
              <a:buNone/>
              <a:defRPr sz="4000" b="0" i="0" u="none" strike="noStrike" cap="none">
                <a:solidFill>
                  <a:srgbClr val="509E2F"/>
                </a:solidFill>
                <a:latin typeface="Arial"/>
                <a:ea typeface="Arial"/>
                <a:cs typeface="Arial"/>
                <a:sym typeface="Arial"/>
              </a:defRPr>
            </a:lvl1pPr>
            <a:lvl2pPr marL="1219170" marR="0" lvl="1" indent="-304792" algn="l" rtl="0">
              <a:spcBef>
                <a:spcPts val="747"/>
              </a:spcBef>
              <a:spcAft>
                <a:spcPts val="0"/>
              </a:spcAft>
              <a:buClr>
                <a:srgbClr val="E8D3A2"/>
              </a:buClr>
              <a:buSzPts val="2800"/>
              <a:buFont typeface="Arial"/>
              <a:buNone/>
              <a:defRPr sz="3733" b="0" i="0" u="none" strike="noStrike" cap="none">
                <a:solidFill>
                  <a:srgbClr val="E8D3A2"/>
                </a:solidFill>
                <a:latin typeface="Encode Sans Black"/>
                <a:ea typeface="Encode Sans Black"/>
                <a:cs typeface="Encode Sans Black"/>
                <a:sym typeface="Encode Sans Black"/>
              </a:defRPr>
            </a:lvl2pPr>
            <a:lvl3pPr marL="1828754" marR="0" lvl="2" indent="-304792" algn="l" rtl="0">
              <a:spcBef>
                <a:spcPts val="640"/>
              </a:spcBef>
              <a:spcAft>
                <a:spcPts val="0"/>
              </a:spcAft>
              <a:buClr>
                <a:srgbClr val="E8D3A2"/>
              </a:buClr>
              <a:buSzPts val="2400"/>
              <a:buFont typeface="Arial"/>
              <a:buNone/>
              <a:defRPr sz="3200" b="0" i="0" u="none" strike="noStrike" cap="none">
                <a:solidFill>
                  <a:srgbClr val="E8D3A2"/>
                </a:solidFill>
                <a:latin typeface="Encode Sans Black"/>
                <a:ea typeface="Encode Sans Black"/>
                <a:cs typeface="Encode Sans Black"/>
                <a:sym typeface="Encode Sans Black"/>
              </a:defRPr>
            </a:lvl3pPr>
            <a:lvl4pPr marL="2438339" marR="0" lvl="3" indent="-304792" algn="l" rtl="0">
              <a:spcBef>
                <a:spcPts val="533"/>
              </a:spcBef>
              <a:spcAft>
                <a:spcPts val="0"/>
              </a:spcAft>
              <a:buClr>
                <a:srgbClr val="E8D3A2"/>
              </a:buClr>
              <a:buSzPts val="2000"/>
              <a:buFont typeface="Arial"/>
              <a:buNone/>
              <a:defRPr sz="2667" b="0" i="0" u="none" strike="noStrike" cap="none">
                <a:solidFill>
                  <a:srgbClr val="E8D3A2"/>
                </a:solidFill>
                <a:latin typeface="Encode Sans Black"/>
                <a:ea typeface="Encode Sans Black"/>
                <a:cs typeface="Encode Sans Black"/>
                <a:sym typeface="Encode Sans Black"/>
              </a:defRPr>
            </a:lvl4pPr>
            <a:lvl5pPr marL="3047924" marR="0" lvl="4" indent="-304792" algn="l" rtl="0">
              <a:spcBef>
                <a:spcPts val="533"/>
              </a:spcBef>
              <a:spcAft>
                <a:spcPts val="0"/>
              </a:spcAft>
              <a:buClr>
                <a:srgbClr val="E8D3A2"/>
              </a:buClr>
              <a:buSzPts val="2000"/>
              <a:buFont typeface="Arial"/>
              <a:buNone/>
              <a:defRPr sz="2667" b="0" i="0" u="none" strike="noStrike" cap="none">
                <a:solidFill>
                  <a:srgbClr val="E8D3A2"/>
                </a:solidFill>
                <a:latin typeface="Encode Sans Black"/>
                <a:ea typeface="Encode Sans Black"/>
                <a:cs typeface="Encode Sans Black"/>
                <a:sym typeface="Encode Sans Black"/>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9pPr>
          </a:lstStyle>
          <a:p>
            <a:endParaRPr/>
          </a:p>
        </p:txBody>
      </p:sp>
      <p:pic>
        <p:nvPicPr>
          <p:cNvPr id="35" name="Google Shape;35;p14"/>
          <p:cNvPicPr preferRelativeResize="0"/>
          <p:nvPr/>
        </p:nvPicPr>
        <p:blipFill rotWithShape="1">
          <a:blip r:embed="rId3">
            <a:alphaModFix/>
          </a:blip>
          <a:srcRect/>
          <a:stretch/>
        </p:blipFill>
        <p:spPr>
          <a:xfrm>
            <a:off x="10649712" y="5522978"/>
            <a:ext cx="1347216" cy="1089660"/>
          </a:xfrm>
          <a:prstGeom prst="rect">
            <a:avLst/>
          </a:prstGeom>
          <a:noFill/>
          <a:ln>
            <a:noFill/>
          </a:ln>
        </p:spPr>
      </p:pic>
    </p:spTree>
    <p:extLst>
      <p:ext uri="{BB962C8B-B14F-4D97-AF65-F5344CB8AC3E}">
        <p14:creationId xmlns:p14="http://schemas.microsoft.com/office/powerpoint/2010/main" val="6987583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36"/>
        <p:cNvGrpSpPr/>
        <p:nvPr/>
      </p:nvGrpSpPr>
      <p:grpSpPr>
        <a:xfrm>
          <a:off x="0" y="0"/>
          <a:ext cx="0" cy="0"/>
          <a:chOff x="0" y="0"/>
          <a:chExt cx="0" cy="0"/>
        </a:xfrm>
      </p:grpSpPr>
      <p:sp>
        <p:nvSpPr>
          <p:cNvPr id="37" name="Google Shape;37;p15"/>
          <p:cNvSpPr txBox="1">
            <a:spLocks noGrp="1"/>
          </p:cNvSpPr>
          <p:nvPr>
            <p:ph type="body" idx="1"/>
          </p:nvPr>
        </p:nvSpPr>
        <p:spPr>
          <a:xfrm>
            <a:off x="895676" y="2046061"/>
            <a:ext cx="9296400" cy="3897539"/>
          </a:xfrm>
          <a:prstGeom prst="rect">
            <a:avLst/>
          </a:prstGeom>
          <a:noFill/>
          <a:ln>
            <a:noFill/>
          </a:ln>
        </p:spPr>
        <p:txBody>
          <a:bodyPr spcFirstLastPara="1" wrap="square" lIns="91425" tIns="45700" rIns="91425" bIns="45700" anchor="t" anchorCtr="0">
            <a:normAutofit/>
          </a:bodyPr>
          <a:lstStyle>
            <a:lvl1pPr marL="609585" marR="0" lvl="0" indent="-304792" algn="l" rtl="0">
              <a:lnSpc>
                <a:spcPct val="100000"/>
              </a:lnSpc>
              <a:spcBef>
                <a:spcPts val="1333"/>
              </a:spcBef>
              <a:spcAft>
                <a:spcPts val="0"/>
              </a:spcAft>
              <a:buClr>
                <a:srgbClr val="509E2F"/>
              </a:buClr>
              <a:buSzPts val="5000"/>
              <a:buFont typeface="Arial"/>
              <a:buNone/>
              <a:defRPr sz="6667" b="0" i="0" u="none" strike="noStrike" cap="none">
                <a:solidFill>
                  <a:srgbClr val="509E2F"/>
                </a:solidFill>
                <a:latin typeface="Arial"/>
                <a:ea typeface="Arial"/>
                <a:cs typeface="Arial"/>
                <a:sym typeface="Arial"/>
              </a:defRPr>
            </a:lvl1pPr>
            <a:lvl2pPr marL="1219170" marR="0" lvl="1" indent="-304792" algn="l" rtl="0">
              <a:spcBef>
                <a:spcPts val="747"/>
              </a:spcBef>
              <a:spcAft>
                <a:spcPts val="0"/>
              </a:spcAft>
              <a:buClr>
                <a:srgbClr val="E8D3A2"/>
              </a:buClr>
              <a:buSzPts val="2800"/>
              <a:buFont typeface="Arial"/>
              <a:buNone/>
              <a:defRPr sz="3733" b="0" i="0" u="none" strike="noStrike" cap="none">
                <a:solidFill>
                  <a:srgbClr val="E8D3A2"/>
                </a:solidFill>
                <a:latin typeface="Encode Sans Black"/>
                <a:ea typeface="Encode Sans Black"/>
                <a:cs typeface="Encode Sans Black"/>
                <a:sym typeface="Encode Sans Black"/>
              </a:defRPr>
            </a:lvl2pPr>
            <a:lvl3pPr marL="1828754" marR="0" lvl="2" indent="-304792" algn="l" rtl="0">
              <a:spcBef>
                <a:spcPts val="640"/>
              </a:spcBef>
              <a:spcAft>
                <a:spcPts val="0"/>
              </a:spcAft>
              <a:buClr>
                <a:srgbClr val="E8D3A2"/>
              </a:buClr>
              <a:buSzPts val="2400"/>
              <a:buFont typeface="Arial"/>
              <a:buNone/>
              <a:defRPr sz="3200" b="0" i="0" u="none" strike="noStrike" cap="none">
                <a:solidFill>
                  <a:srgbClr val="E8D3A2"/>
                </a:solidFill>
                <a:latin typeface="Encode Sans Black"/>
                <a:ea typeface="Encode Sans Black"/>
                <a:cs typeface="Encode Sans Black"/>
                <a:sym typeface="Encode Sans Black"/>
              </a:defRPr>
            </a:lvl3pPr>
            <a:lvl4pPr marL="2438339" marR="0" lvl="3" indent="-304792" algn="l" rtl="0">
              <a:spcBef>
                <a:spcPts val="533"/>
              </a:spcBef>
              <a:spcAft>
                <a:spcPts val="0"/>
              </a:spcAft>
              <a:buClr>
                <a:srgbClr val="E8D3A2"/>
              </a:buClr>
              <a:buSzPts val="2000"/>
              <a:buFont typeface="Arial"/>
              <a:buNone/>
              <a:defRPr sz="2667" b="0" i="0" u="none" strike="noStrike" cap="none">
                <a:solidFill>
                  <a:srgbClr val="E8D3A2"/>
                </a:solidFill>
                <a:latin typeface="Encode Sans Black"/>
                <a:ea typeface="Encode Sans Black"/>
                <a:cs typeface="Encode Sans Black"/>
                <a:sym typeface="Encode Sans Black"/>
              </a:defRPr>
            </a:lvl4pPr>
            <a:lvl5pPr marL="3047924" marR="0" lvl="4" indent="-304792" algn="l" rtl="0">
              <a:spcBef>
                <a:spcPts val="533"/>
              </a:spcBef>
              <a:spcAft>
                <a:spcPts val="0"/>
              </a:spcAft>
              <a:buClr>
                <a:srgbClr val="E8D3A2"/>
              </a:buClr>
              <a:buSzPts val="2000"/>
              <a:buFont typeface="Arial"/>
              <a:buNone/>
              <a:defRPr sz="2667" b="0" i="0" u="none" strike="noStrike" cap="none">
                <a:solidFill>
                  <a:srgbClr val="E8D3A2"/>
                </a:solidFill>
                <a:latin typeface="Encode Sans Black"/>
                <a:ea typeface="Encode Sans Black"/>
                <a:cs typeface="Encode Sans Black"/>
                <a:sym typeface="Encode Sans Black"/>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9pPr>
          </a:lstStyle>
          <a:p>
            <a:endParaRPr/>
          </a:p>
        </p:txBody>
      </p:sp>
      <p:pic>
        <p:nvPicPr>
          <p:cNvPr id="38" name="Google Shape;38;p15"/>
          <p:cNvPicPr preferRelativeResize="0"/>
          <p:nvPr/>
        </p:nvPicPr>
        <p:blipFill rotWithShape="1">
          <a:blip r:embed="rId2">
            <a:alphaModFix/>
          </a:blip>
          <a:srcRect/>
          <a:stretch/>
        </p:blipFill>
        <p:spPr>
          <a:xfrm>
            <a:off x="10649712" y="5522978"/>
            <a:ext cx="1347216" cy="1089660"/>
          </a:xfrm>
          <a:prstGeom prst="rect">
            <a:avLst/>
          </a:prstGeom>
          <a:noFill/>
          <a:ln>
            <a:noFill/>
          </a:ln>
        </p:spPr>
      </p:pic>
      <p:pic>
        <p:nvPicPr>
          <p:cNvPr id="39" name="Google Shape;39;p15" descr="SquGrid_362.png"/>
          <p:cNvPicPr preferRelativeResize="0"/>
          <p:nvPr/>
        </p:nvPicPr>
        <p:blipFill rotWithShape="1">
          <a:blip r:embed="rId3">
            <a:alphaModFix/>
          </a:blip>
          <a:srcRect/>
          <a:stretch/>
        </p:blipFill>
        <p:spPr>
          <a:xfrm>
            <a:off x="0" y="-165100"/>
            <a:ext cx="12192000" cy="457200"/>
          </a:xfrm>
          <a:prstGeom prst="rect">
            <a:avLst/>
          </a:prstGeom>
          <a:noFill/>
          <a:ln>
            <a:noFill/>
          </a:ln>
        </p:spPr>
      </p:pic>
    </p:spTree>
    <p:extLst>
      <p:ext uri="{BB962C8B-B14F-4D97-AF65-F5344CB8AC3E}">
        <p14:creationId xmlns:p14="http://schemas.microsoft.com/office/powerpoint/2010/main" val="37216425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Header + Subheader + Content">
  <p:cSld name="Header + Subheader + Content">
    <p:spTree>
      <p:nvGrpSpPr>
        <p:cNvPr id="1" name="Shape 40"/>
        <p:cNvGrpSpPr/>
        <p:nvPr/>
      </p:nvGrpSpPr>
      <p:grpSpPr>
        <a:xfrm>
          <a:off x="0" y="0"/>
          <a:ext cx="0" cy="0"/>
          <a:chOff x="0" y="0"/>
          <a:chExt cx="0" cy="0"/>
        </a:xfrm>
      </p:grpSpPr>
      <p:sp>
        <p:nvSpPr>
          <p:cNvPr id="41" name="Google Shape;41;p16"/>
          <p:cNvSpPr txBox="1">
            <a:spLocks noGrp="1"/>
          </p:cNvSpPr>
          <p:nvPr>
            <p:ph type="body" idx="1"/>
          </p:nvPr>
        </p:nvSpPr>
        <p:spPr>
          <a:xfrm>
            <a:off x="877824" y="2320242"/>
            <a:ext cx="10929485" cy="3117863"/>
          </a:xfrm>
          <a:prstGeom prst="rect">
            <a:avLst/>
          </a:prstGeom>
          <a:noFill/>
          <a:ln>
            <a:noFill/>
          </a:ln>
        </p:spPr>
        <p:txBody>
          <a:bodyPr spcFirstLastPara="1" wrap="square" lIns="91425" tIns="45700" rIns="91425" bIns="45700" anchor="t" anchorCtr="0">
            <a:noAutofit/>
          </a:bodyPr>
          <a:lstStyle>
            <a:lvl1pPr marL="609585" marR="0" lvl="0" indent="-507987" algn="l" rtl="0">
              <a:spcBef>
                <a:spcPts val="640"/>
              </a:spcBef>
              <a:spcAft>
                <a:spcPts val="0"/>
              </a:spcAft>
              <a:buClr>
                <a:srgbClr val="509E2F"/>
              </a:buClr>
              <a:buSzPts val="2400"/>
              <a:buFont typeface="Merriweather Sans"/>
              <a:buChar char="&gt;"/>
              <a:defRPr sz="3200" b="0" i="0" u="none" strike="noStrike" cap="none">
                <a:solidFill>
                  <a:srgbClr val="509E2F"/>
                </a:solidFill>
                <a:latin typeface="Arial"/>
                <a:ea typeface="Arial"/>
                <a:cs typeface="Arial"/>
                <a:sym typeface="Arial"/>
              </a:defRPr>
            </a:lvl1pPr>
            <a:lvl2pPr marL="1219170" marR="0" lvl="1" indent="-474121" algn="l" rtl="0">
              <a:spcBef>
                <a:spcPts val="533"/>
              </a:spcBef>
              <a:spcAft>
                <a:spcPts val="0"/>
              </a:spcAft>
              <a:buClr>
                <a:srgbClr val="509E2F"/>
              </a:buClr>
              <a:buSzPts val="2000"/>
              <a:buFont typeface="Arial"/>
              <a:buChar char="–"/>
              <a:defRPr sz="2667" b="0" i="0" u="none" strike="noStrike" cap="none">
                <a:solidFill>
                  <a:srgbClr val="509E2F"/>
                </a:solidFill>
                <a:latin typeface="Arial"/>
                <a:ea typeface="Arial"/>
                <a:cs typeface="Arial"/>
                <a:sym typeface="Arial"/>
              </a:defRPr>
            </a:lvl2pPr>
            <a:lvl3pPr marL="1828754" marR="0" lvl="2" indent="-457189" algn="l" rtl="0">
              <a:spcBef>
                <a:spcPts val="480"/>
              </a:spcBef>
              <a:spcAft>
                <a:spcPts val="0"/>
              </a:spcAft>
              <a:buClr>
                <a:srgbClr val="509E2F"/>
              </a:buClr>
              <a:buSzPts val="1800"/>
              <a:buFont typeface="Merriweather Sans"/>
              <a:buChar char="&gt;"/>
              <a:defRPr sz="2400" b="0" i="0" u="none" strike="noStrike" cap="none">
                <a:solidFill>
                  <a:srgbClr val="509E2F"/>
                </a:solidFill>
                <a:latin typeface="Arial"/>
                <a:ea typeface="Arial"/>
                <a:cs typeface="Arial"/>
                <a:sym typeface="Arial"/>
              </a:defRPr>
            </a:lvl3pPr>
            <a:lvl4pPr marL="2438339" marR="0" lvl="3" indent="-440256" algn="l" rtl="0">
              <a:spcBef>
                <a:spcPts val="427"/>
              </a:spcBef>
              <a:spcAft>
                <a:spcPts val="0"/>
              </a:spcAft>
              <a:buClr>
                <a:srgbClr val="509E2F"/>
              </a:buClr>
              <a:buSzPts val="1600"/>
              <a:buFont typeface="Arial"/>
              <a:buChar char="–"/>
              <a:defRPr sz="2133" b="0" i="0" u="none" strike="noStrike" cap="none">
                <a:solidFill>
                  <a:srgbClr val="509E2F"/>
                </a:solidFill>
                <a:latin typeface="Arial"/>
                <a:ea typeface="Arial"/>
                <a:cs typeface="Arial"/>
                <a:sym typeface="Arial"/>
              </a:defRPr>
            </a:lvl4pPr>
            <a:lvl5pPr marL="3047924" marR="0" lvl="4" indent="-423323" algn="l" rtl="0">
              <a:spcBef>
                <a:spcPts val="373"/>
              </a:spcBef>
              <a:spcAft>
                <a:spcPts val="0"/>
              </a:spcAft>
              <a:buClr>
                <a:srgbClr val="509E2F"/>
              </a:buClr>
              <a:buSzPts val="1400"/>
              <a:buFont typeface="Merriweather Sans"/>
              <a:buChar char="&gt;"/>
              <a:defRPr sz="1867" b="0" i="0" u="none" strike="noStrike" cap="none">
                <a:solidFill>
                  <a:srgbClr val="509E2F"/>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9pPr>
          </a:lstStyle>
          <a:p>
            <a:endParaRPr/>
          </a:p>
        </p:txBody>
      </p:sp>
      <p:sp>
        <p:nvSpPr>
          <p:cNvPr id="42" name="Google Shape;42;p16"/>
          <p:cNvSpPr txBox="1">
            <a:spLocks noGrp="1"/>
          </p:cNvSpPr>
          <p:nvPr>
            <p:ph type="body" idx="2"/>
          </p:nvPr>
        </p:nvSpPr>
        <p:spPr>
          <a:xfrm>
            <a:off x="895676" y="1730669"/>
            <a:ext cx="10912883" cy="411171"/>
          </a:xfrm>
          <a:prstGeom prst="rect">
            <a:avLst/>
          </a:prstGeom>
          <a:noFill/>
          <a:ln>
            <a:noFill/>
          </a:ln>
        </p:spPr>
        <p:txBody>
          <a:bodyPr spcFirstLastPara="1" wrap="square" lIns="91425" tIns="45700" rIns="91425" bIns="45700" anchor="t" anchorCtr="0">
            <a:noAutofit/>
          </a:bodyPr>
          <a:lstStyle>
            <a:lvl1pPr marL="609585" marR="0" lvl="0" indent="-304792" algn="l" rtl="0">
              <a:lnSpc>
                <a:spcPct val="90000"/>
              </a:lnSpc>
              <a:spcBef>
                <a:spcPts val="640"/>
              </a:spcBef>
              <a:spcAft>
                <a:spcPts val="0"/>
              </a:spcAft>
              <a:buClr>
                <a:srgbClr val="509E2F"/>
              </a:buClr>
              <a:buSzPts val="2400"/>
              <a:buFont typeface="Arial"/>
              <a:buNone/>
              <a:defRPr sz="3200" b="0" i="0" u="none" strike="noStrike" cap="none">
                <a:solidFill>
                  <a:srgbClr val="509E2F"/>
                </a:solidFill>
                <a:latin typeface="Arial"/>
                <a:ea typeface="Arial"/>
                <a:cs typeface="Arial"/>
                <a:sym typeface="Arial"/>
              </a:defRPr>
            </a:lvl1pPr>
            <a:lvl2pPr marL="1219170" marR="0" lvl="1" indent="-304792" algn="l" rtl="0">
              <a:spcBef>
                <a:spcPts val="747"/>
              </a:spcBef>
              <a:spcAft>
                <a:spcPts val="0"/>
              </a:spcAft>
              <a:buClr>
                <a:srgbClr val="E8D3A2"/>
              </a:buClr>
              <a:buSzPts val="2800"/>
              <a:buFont typeface="Arial"/>
              <a:buNone/>
              <a:defRPr sz="3733" b="0" i="0" u="none" strike="noStrike" cap="none">
                <a:solidFill>
                  <a:srgbClr val="E8D3A2"/>
                </a:solidFill>
                <a:latin typeface="Encode Sans Black"/>
                <a:ea typeface="Encode Sans Black"/>
                <a:cs typeface="Encode Sans Black"/>
                <a:sym typeface="Encode Sans Black"/>
              </a:defRPr>
            </a:lvl2pPr>
            <a:lvl3pPr marL="1828754" marR="0" lvl="2" indent="-304792" algn="l" rtl="0">
              <a:spcBef>
                <a:spcPts val="640"/>
              </a:spcBef>
              <a:spcAft>
                <a:spcPts val="0"/>
              </a:spcAft>
              <a:buClr>
                <a:srgbClr val="E8D3A2"/>
              </a:buClr>
              <a:buSzPts val="2400"/>
              <a:buFont typeface="Arial"/>
              <a:buNone/>
              <a:defRPr sz="3200" b="0" i="0" u="none" strike="noStrike" cap="none">
                <a:solidFill>
                  <a:srgbClr val="E8D3A2"/>
                </a:solidFill>
                <a:latin typeface="Encode Sans Black"/>
                <a:ea typeface="Encode Sans Black"/>
                <a:cs typeface="Encode Sans Black"/>
                <a:sym typeface="Encode Sans Black"/>
              </a:defRPr>
            </a:lvl3pPr>
            <a:lvl4pPr marL="2438339" marR="0" lvl="3" indent="-304792" algn="l" rtl="0">
              <a:spcBef>
                <a:spcPts val="533"/>
              </a:spcBef>
              <a:spcAft>
                <a:spcPts val="0"/>
              </a:spcAft>
              <a:buClr>
                <a:srgbClr val="E8D3A2"/>
              </a:buClr>
              <a:buSzPts val="2000"/>
              <a:buFont typeface="Arial"/>
              <a:buNone/>
              <a:defRPr sz="2667" b="0" i="0" u="none" strike="noStrike" cap="none">
                <a:solidFill>
                  <a:srgbClr val="E8D3A2"/>
                </a:solidFill>
                <a:latin typeface="Encode Sans Black"/>
                <a:ea typeface="Encode Sans Black"/>
                <a:cs typeface="Encode Sans Black"/>
                <a:sym typeface="Encode Sans Black"/>
              </a:defRPr>
            </a:lvl4pPr>
            <a:lvl5pPr marL="3047924" marR="0" lvl="4" indent="-304792" algn="l" rtl="0">
              <a:spcBef>
                <a:spcPts val="533"/>
              </a:spcBef>
              <a:spcAft>
                <a:spcPts val="0"/>
              </a:spcAft>
              <a:buClr>
                <a:srgbClr val="E8D3A2"/>
              </a:buClr>
              <a:buSzPts val="2000"/>
              <a:buFont typeface="Arial"/>
              <a:buNone/>
              <a:defRPr sz="2667" b="0" i="0" u="none" strike="noStrike" cap="none">
                <a:solidFill>
                  <a:srgbClr val="E8D3A2"/>
                </a:solidFill>
                <a:latin typeface="Encode Sans Black"/>
                <a:ea typeface="Encode Sans Black"/>
                <a:cs typeface="Encode Sans Black"/>
                <a:sym typeface="Encode Sans Black"/>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9pPr>
          </a:lstStyle>
          <a:p>
            <a:endParaRPr/>
          </a:p>
        </p:txBody>
      </p:sp>
      <p:pic>
        <p:nvPicPr>
          <p:cNvPr id="43" name="Google Shape;43;p16" descr="SquGrid_362.png"/>
          <p:cNvPicPr preferRelativeResize="0"/>
          <p:nvPr/>
        </p:nvPicPr>
        <p:blipFill rotWithShape="1">
          <a:blip r:embed="rId2">
            <a:alphaModFix/>
          </a:blip>
          <a:srcRect/>
          <a:stretch/>
        </p:blipFill>
        <p:spPr>
          <a:xfrm>
            <a:off x="0" y="-165100"/>
            <a:ext cx="12192000" cy="457200"/>
          </a:xfrm>
          <a:prstGeom prst="rect">
            <a:avLst/>
          </a:prstGeom>
          <a:noFill/>
          <a:ln>
            <a:noFill/>
          </a:ln>
        </p:spPr>
      </p:pic>
      <p:sp>
        <p:nvSpPr>
          <p:cNvPr id="44" name="Google Shape;44;p16"/>
          <p:cNvSpPr txBox="1">
            <a:spLocks noGrp="1"/>
          </p:cNvSpPr>
          <p:nvPr>
            <p:ph type="body" idx="3"/>
          </p:nvPr>
        </p:nvSpPr>
        <p:spPr>
          <a:xfrm>
            <a:off x="1098876" y="523911"/>
            <a:ext cx="10912883" cy="991999"/>
          </a:xfrm>
          <a:prstGeom prst="rect">
            <a:avLst/>
          </a:prstGeom>
          <a:noFill/>
          <a:ln>
            <a:noFill/>
          </a:ln>
        </p:spPr>
        <p:txBody>
          <a:bodyPr spcFirstLastPara="1" wrap="square" lIns="91425" tIns="45700" rIns="91425" bIns="45700" anchor="t" anchorCtr="0">
            <a:normAutofit/>
          </a:bodyPr>
          <a:lstStyle>
            <a:lvl1pPr marL="609585" marR="0" lvl="0" indent="-304792" algn="l" rtl="0">
              <a:lnSpc>
                <a:spcPct val="90000"/>
              </a:lnSpc>
              <a:spcBef>
                <a:spcPts val="800"/>
              </a:spcBef>
              <a:spcAft>
                <a:spcPts val="0"/>
              </a:spcAft>
              <a:buClr>
                <a:srgbClr val="509E2F"/>
              </a:buClr>
              <a:buSzPts val="3000"/>
              <a:buFont typeface="Arial"/>
              <a:buNone/>
              <a:defRPr sz="4000" b="0" i="0" u="none" strike="noStrike" cap="none">
                <a:solidFill>
                  <a:srgbClr val="509E2F"/>
                </a:solidFill>
                <a:latin typeface="Arial"/>
                <a:ea typeface="Arial"/>
                <a:cs typeface="Arial"/>
                <a:sym typeface="Arial"/>
              </a:defRPr>
            </a:lvl1pPr>
            <a:lvl2pPr marL="1219170" marR="0" lvl="1" indent="-304792" algn="l" rtl="0">
              <a:spcBef>
                <a:spcPts val="747"/>
              </a:spcBef>
              <a:spcAft>
                <a:spcPts val="0"/>
              </a:spcAft>
              <a:buClr>
                <a:srgbClr val="E8D3A2"/>
              </a:buClr>
              <a:buSzPts val="2800"/>
              <a:buFont typeface="Arial"/>
              <a:buNone/>
              <a:defRPr sz="3733" b="0" i="0" u="none" strike="noStrike" cap="none">
                <a:solidFill>
                  <a:srgbClr val="E8D3A2"/>
                </a:solidFill>
                <a:latin typeface="Encode Sans Black"/>
                <a:ea typeface="Encode Sans Black"/>
                <a:cs typeface="Encode Sans Black"/>
                <a:sym typeface="Encode Sans Black"/>
              </a:defRPr>
            </a:lvl2pPr>
            <a:lvl3pPr marL="1828754" marR="0" lvl="2" indent="-304792" algn="l" rtl="0">
              <a:spcBef>
                <a:spcPts val="640"/>
              </a:spcBef>
              <a:spcAft>
                <a:spcPts val="0"/>
              </a:spcAft>
              <a:buClr>
                <a:srgbClr val="E8D3A2"/>
              </a:buClr>
              <a:buSzPts val="2400"/>
              <a:buFont typeface="Arial"/>
              <a:buNone/>
              <a:defRPr sz="3200" b="0" i="0" u="none" strike="noStrike" cap="none">
                <a:solidFill>
                  <a:srgbClr val="E8D3A2"/>
                </a:solidFill>
                <a:latin typeface="Encode Sans Black"/>
                <a:ea typeface="Encode Sans Black"/>
                <a:cs typeface="Encode Sans Black"/>
                <a:sym typeface="Encode Sans Black"/>
              </a:defRPr>
            </a:lvl3pPr>
            <a:lvl4pPr marL="2438339" marR="0" lvl="3" indent="-304792" algn="l" rtl="0">
              <a:spcBef>
                <a:spcPts val="533"/>
              </a:spcBef>
              <a:spcAft>
                <a:spcPts val="0"/>
              </a:spcAft>
              <a:buClr>
                <a:srgbClr val="E8D3A2"/>
              </a:buClr>
              <a:buSzPts val="2000"/>
              <a:buFont typeface="Arial"/>
              <a:buNone/>
              <a:defRPr sz="2667" b="0" i="0" u="none" strike="noStrike" cap="none">
                <a:solidFill>
                  <a:srgbClr val="E8D3A2"/>
                </a:solidFill>
                <a:latin typeface="Encode Sans Black"/>
                <a:ea typeface="Encode Sans Black"/>
                <a:cs typeface="Encode Sans Black"/>
                <a:sym typeface="Encode Sans Black"/>
              </a:defRPr>
            </a:lvl4pPr>
            <a:lvl5pPr marL="3047924" marR="0" lvl="4" indent="-304792" algn="l" rtl="0">
              <a:spcBef>
                <a:spcPts val="533"/>
              </a:spcBef>
              <a:spcAft>
                <a:spcPts val="0"/>
              </a:spcAft>
              <a:buClr>
                <a:srgbClr val="E8D3A2"/>
              </a:buClr>
              <a:buSzPts val="2000"/>
              <a:buFont typeface="Arial"/>
              <a:buNone/>
              <a:defRPr sz="2667" b="0" i="0" u="none" strike="noStrike" cap="none">
                <a:solidFill>
                  <a:srgbClr val="E8D3A2"/>
                </a:solidFill>
                <a:latin typeface="Encode Sans Black"/>
                <a:ea typeface="Encode Sans Black"/>
                <a:cs typeface="Encode Sans Black"/>
                <a:sym typeface="Encode Sans Black"/>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9pPr>
          </a:lstStyle>
          <a:p>
            <a:endParaRPr/>
          </a:p>
        </p:txBody>
      </p:sp>
      <p:pic>
        <p:nvPicPr>
          <p:cNvPr id="45" name="Google Shape;45;p16"/>
          <p:cNvPicPr preferRelativeResize="0"/>
          <p:nvPr/>
        </p:nvPicPr>
        <p:blipFill rotWithShape="1">
          <a:blip r:embed="rId3">
            <a:alphaModFix/>
          </a:blip>
          <a:srcRect/>
          <a:stretch/>
        </p:blipFill>
        <p:spPr>
          <a:xfrm>
            <a:off x="10649712" y="5522978"/>
            <a:ext cx="1347216" cy="1089660"/>
          </a:xfrm>
          <a:prstGeom prst="rect">
            <a:avLst/>
          </a:prstGeom>
          <a:noFill/>
          <a:ln>
            <a:noFill/>
          </a:ln>
        </p:spPr>
      </p:pic>
    </p:spTree>
    <p:extLst>
      <p:ext uri="{BB962C8B-B14F-4D97-AF65-F5344CB8AC3E}">
        <p14:creationId xmlns:p14="http://schemas.microsoft.com/office/powerpoint/2010/main" val="9126558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Header + Graphic">
  <p:cSld name="Header + Graphic">
    <p:spTree>
      <p:nvGrpSpPr>
        <p:cNvPr id="1" name="Shape 46"/>
        <p:cNvGrpSpPr/>
        <p:nvPr/>
      </p:nvGrpSpPr>
      <p:grpSpPr>
        <a:xfrm>
          <a:off x="0" y="0"/>
          <a:ext cx="0" cy="0"/>
          <a:chOff x="0" y="0"/>
          <a:chExt cx="0" cy="0"/>
        </a:xfrm>
      </p:grpSpPr>
      <p:sp>
        <p:nvSpPr>
          <p:cNvPr id="47" name="Google Shape;47;p17"/>
          <p:cNvSpPr>
            <a:spLocks noGrp="1"/>
          </p:cNvSpPr>
          <p:nvPr>
            <p:ph type="chart" idx="2"/>
          </p:nvPr>
        </p:nvSpPr>
        <p:spPr>
          <a:xfrm>
            <a:off x="1022355" y="1736727"/>
            <a:ext cx="10695516" cy="3656655"/>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rgbClr val="509E2F"/>
              </a:buClr>
              <a:buSzPts val="2400"/>
              <a:buFont typeface="Arial"/>
              <a:buNone/>
              <a:defRPr sz="3200" b="0" i="0" u="none" strike="noStrike" cap="none">
                <a:solidFill>
                  <a:srgbClr val="509E2F"/>
                </a:solidFill>
                <a:latin typeface="Arial"/>
                <a:ea typeface="Arial"/>
                <a:cs typeface="Arial"/>
                <a:sym typeface="Arial"/>
              </a:defRPr>
            </a:lvl1pPr>
            <a:lvl2pPr marR="0" lvl="1" algn="l" rtl="0">
              <a:spcBef>
                <a:spcPts val="747"/>
              </a:spcBef>
              <a:spcAft>
                <a:spcPts val="0"/>
              </a:spcAft>
              <a:buClr>
                <a:schemeClr val="dk1"/>
              </a:buClr>
              <a:buSzPts val="2800"/>
              <a:buFont typeface="Arial"/>
              <a:buChar char="–"/>
              <a:defRPr sz="3733" b="0" i="0" u="none" strike="noStrike" cap="none">
                <a:solidFill>
                  <a:schemeClr val="dk1"/>
                </a:solidFill>
                <a:latin typeface="Calibri"/>
                <a:ea typeface="Calibri"/>
                <a:cs typeface="Calibri"/>
                <a:sym typeface="Calibri"/>
              </a:defRPr>
            </a:lvl2pPr>
            <a:lvl3pPr marR="0" lvl="2" algn="l" rtl="0">
              <a:spcBef>
                <a:spcPts val="640"/>
              </a:spcBef>
              <a:spcAft>
                <a:spcPts val="0"/>
              </a:spcAft>
              <a:buClr>
                <a:schemeClr val="dk1"/>
              </a:buClr>
              <a:buSzPts val="2400"/>
              <a:buFont typeface="Arial"/>
              <a:buChar char="•"/>
              <a:defRPr sz="3200" b="0" i="0" u="none" strike="noStrike" cap="none">
                <a:solidFill>
                  <a:schemeClr val="dk1"/>
                </a:solidFill>
                <a:latin typeface="Calibri"/>
                <a:ea typeface="Calibri"/>
                <a:cs typeface="Calibri"/>
                <a:sym typeface="Calibri"/>
              </a:defRPr>
            </a:lvl3pPr>
            <a:lvl4pPr marR="0" lvl="3" algn="l" rtl="0">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4pPr>
            <a:lvl5pPr marR="0" lvl="4" algn="l" rtl="0">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5pPr>
            <a:lvl6pPr marR="0" lvl="5" algn="l" rtl="0">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6pPr>
            <a:lvl7pPr marR="0" lvl="6" algn="l" rtl="0">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7pPr>
            <a:lvl8pPr marR="0" lvl="7" algn="l" rtl="0">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8pPr>
            <a:lvl9pPr marR="0" lvl="8" algn="l" rtl="0">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9pPr>
          </a:lstStyle>
          <a:p>
            <a:endParaRPr/>
          </a:p>
        </p:txBody>
      </p:sp>
      <p:pic>
        <p:nvPicPr>
          <p:cNvPr id="48" name="Google Shape;48;p17" descr="SquGrid_362.png"/>
          <p:cNvPicPr preferRelativeResize="0"/>
          <p:nvPr/>
        </p:nvPicPr>
        <p:blipFill rotWithShape="1">
          <a:blip r:embed="rId2">
            <a:alphaModFix/>
          </a:blip>
          <a:srcRect/>
          <a:stretch/>
        </p:blipFill>
        <p:spPr>
          <a:xfrm>
            <a:off x="0" y="-165100"/>
            <a:ext cx="12192000" cy="457200"/>
          </a:xfrm>
          <a:prstGeom prst="rect">
            <a:avLst/>
          </a:prstGeom>
          <a:noFill/>
          <a:ln>
            <a:noFill/>
          </a:ln>
        </p:spPr>
      </p:pic>
      <p:sp>
        <p:nvSpPr>
          <p:cNvPr id="49" name="Google Shape;49;p17"/>
          <p:cNvSpPr txBox="1">
            <a:spLocks noGrp="1"/>
          </p:cNvSpPr>
          <p:nvPr>
            <p:ph type="body" idx="1"/>
          </p:nvPr>
        </p:nvSpPr>
        <p:spPr>
          <a:xfrm>
            <a:off x="1098876" y="523911"/>
            <a:ext cx="10912883" cy="991999"/>
          </a:xfrm>
          <a:prstGeom prst="rect">
            <a:avLst/>
          </a:prstGeom>
          <a:noFill/>
          <a:ln>
            <a:noFill/>
          </a:ln>
        </p:spPr>
        <p:txBody>
          <a:bodyPr spcFirstLastPara="1" wrap="square" lIns="91425" tIns="45700" rIns="91425" bIns="45700" anchor="t" anchorCtr="0">
            <a:normAutofit/>
          </a:bodyPr>
          <a:lstStyle>
            <a:lvl1pPr marL="609585" marR="0" lvl="0" indent="-304792" algn="l" rtl="0">
              <a:lnSpc>
                <a:spcPct val="90000"/>
              </a:lnSpc>
              <a:spcBef>
                <a:spcPts val="800"/>
              </a:spcBef>
              <a:spcAft>
                <a:spcPts val="0"/>
              </a:spcAft>
              <a:buClr>
                <a:srgbClr val="509E2F"/>
              </a:buClr>
              <a:buSzPts val="3000"/>
              <a:buFont typeface="Arial"/>
              <a:buNone/>
              <a:defRPr sz="4000" b="0" i="0" u="none" strike="noStrike" cap="none">
                <a:solidFill>
                  <a:srgbClr val="509E2F"/>
                </a:solidFill>
                <a:latin typeface="Arial"/>
                <a:ea typeface="Arial"/>
                <a:cs typeface="Arial"/>
                <a:sym typeface="Arial"/>
              </a:defRPr>
            </a:lvl1pPr>
            <a:lvl2pPr marL="1219170" marR="0" lvl="1" indent="-304792" algn="l" rtl="0">
              <a:spcBef>
                <a:spcPts val="747"/>
              </a:spcBef>
              <a:spcAft>
                <a:spcPts val="0"/>
              </a:spcAft>
              <a:buClr>
                <a:srgbClr val="E8D3A2"/>
              </a:buClr>
              <a:buSzPts val="2800"/>
              <a:buFont typeface="Arial"/>
              <a:buNone/>
              <a:defRPr sz="3733" b="0" i="0" u="none" strike="noStrike" cap="none">
                <a:solidFill>
                  <a:srgbClr val="E8D3A2"/>
                </a:solidFill>
                <a:latin typeface="Encode Sans Black"/>
                <a:ea typeface="Encode Sans Black"/>
                <a:cs typeface="Encode Sans Black"/>
                <a:sym typeface="Encode Sans Black"/>
              </a:defRPr>
            </a:lvl2pPr>
            <a:lvl3pPr marL="1828754" marR="0" lvl="2" indent="-304792" algn="l" rtl="0">
              <a:spcBef>
                <a:spcPts val="640"/>
              </a:spcBef>
              <a:spcAft>
                <a:spcPts val="0"/>
              </a:spcAft>
              <a:buClr>
                <a:srgbClr val="E8D3A2"/>
              </a:buClr>
              <a:buSzPts val="2400"/>
              <a:buFont typeface="Arial"/>
              <a:buNone/>
              <a:defRPr sz="3200" b="0" i="0" u="none" strike="noStrike" cap="none">
                <a:solidFill>
                  <a:srgbClr val="E8D3A2"/>
                </a:solidFill>
                <a:latin typeface="Encode Sans Black"/>
                <a:ea typeface="Encode Sans Black"/>
                <a:cs typeface="Encode Sans Black"/>
                <a:sym typeface="Encode Sans Black"/>
              </a:defRPr>
            </a:lvl3pPr>
            <a:lvl4pPr marL="2438339" marR="0" lvl="3" indent="-304792" algn="l" rtl="0">
              <a:spcBef>
                <a:spcPts val="533"/>
              </a:spcBef>
              <a:spcAft>
                <a:spcPts val="0"/>
              </a:spcAft>
              <a:buClr>
                <a:srgbClr val="E8D3A2"/>
              </a:buClr>
              <a:buSzPts val="2000"/>
              <a:buFont typeface="Arial"/>
              <a:buNone/>
              <a:defRPr sz="2667" b="0" i="0" u="none" strike="noStrike" cap="none">
                <a:solidFill>
                  <a:srgbClr val="E8D3A2"/>
                </a:solidFill>
                <a:latin typeface="Encode Sans Black"/>
                <a:ea typeface="Encode Sans Black"/>
                <a:cs typeface="Encode Sans Black"/>
                <a:sym typeface="Encode Sans Black"/>
              </a:defRPr>
            </a:lvl4pPr>
            <a:lvl5pPr marL="3047924" marR="0" lvl="4" indent="-304792" algn="l" rtl="0">
              <a:spcBef>
                <a:spcPts val="533"/>
              </a:spcBef>
              <a:spcAft>
                <a:spcPts val="0"/>
              </a:spcAft>
              <a:buClr>
                <a:srgbClr val="E8D3A2"/>
              </a:buClr>
              <a:buSzPts val="2000"/>
              <a:buFont typeface="Arial"/>
              <a:buNone/>
              <a:defRPr sz="2667" b="0" i="0" u="none" strike="noStrike" cap="none">
                <a:solidFill>
                  <a:srgbClr val="E8D3A2"/>
                </a:solidFill>
                <a:latin typeface="Encode Sans Black"/>
                <a:ea typeface="Encode Sans Black"/>
                <a:cs typeface="Encode Sans Black"/>
                <a:sym typeface="Encode Sans Black"/>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9pPr>
          </a:lstStyle>
          <a:p>
            <a:endParaRPr/>
          </a:p>
        </p:txBody>
      </p:sp>
      <p:pic>
        <p:nvPicPr>
          <p:cNvPr id="50" name="Google Shape;50;p17"/>
          <p:cNvPicPr preferRelativeResize="0"/>
          <p:nvPr/>
        </p:nvPicPr>
        <p:blipFill rotWithShape="1">
          <a:blip r:embed="rId3">
            <a:alphaModFix/>
          </a:blip>
          <a:srcRect/>
          <a:stretch/>
        </p:blipFill>
        <p:spPr>
          <a:xfrm>
            <a:off x="10649712" y="5522978"/>
            <a:ext cx="1347216" cy="1089660"/>
          </a:xfrm>
          <a:prstGeom prst="rect">
            <a:avLst/>
          </a:prstGeom>
          <a:noFill/>
          <a:ln>
            <a:noFill/>
          </a:ln>
        </p:spPr>
      </p:pic>
    </p:spTree>
    <p:extLst>
      <p:ext uri="{BB962C8B-B14F-4D97-AF65-F5344CB8AC3E}">
        <p14:creationId xmlns:p14="http://schemas.microsoft.com/office/powerpoint/2010/main" val="13730465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895676" y="1894009"/>
            <a:ext cx="9296400" cy="2641756"/>
          </a:xfrm>
          <a:prstGeom prst="rect">
            <a:avLst/>
          </a:prstGeom>
        </p:spPr>
        <p:txBody>
          <a:bodyPr>
            <a:normAutofit/>
          </a:bodyPr>
          <a:lstStyle>
            <a:lvl1pPr marL="0" indent="0">
              <a:lnSpc>
                <a:spcPct val="100000"/>
              </a:lnSpc>
              <a:buNone/>
              <a:defRPr sz="5000" b="0" i="0" baseline="0">
                <a:solidFill>
                  <a:srgbClr val="003B49"/>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TITLE HERE</a:t>
            </a:r>
          </a:p>
          <a:p>
            <a:pPr lvl="0"/>
            <a:r>
              <a:rPr lang="en-US" dirty="0"/>
              <a:t>ORGON SLAB MEDIUM, 50 PT. </a:t>
            </a:r>
          </a:p>
        </p:txBody>
      </p:sp>
      <p:pic>
        <p:nvPicPr>
          <p:cNvPr id="10" name="Picture 9"/>
          <p:cNvPicPr>
            <a:picLocks noChangeAspect="1"/>
          </p:cNvPicPr>
          <p:nvPr userDrawn="1"/>
        </p:nvPicPr>
        <p:blipFill>
          <a:blip r:embed="rId2"/>
          <a:stretch>
            <a:fillRect/>
          </a:stretch>
        </p:blipFill>
        <p:spPr>
          <a:xfrm>
            <a:off x="10192076" y="5522384"/>
            <a:ext cx="1799288" cy="1091480"/>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403" y="-202684"/>
            <a:ext cx="12456737" cy="467127"/>
          </a:xfrm>
          <a:prstGeom prst="rect">
            <a:avLst/>
          </a:prstGeom>
        </p:spPr>
      </p:pic>
    </p:spTree>
    <p:extLst>
      <p:ext uri="{BB962C8B-B14F-4D97-AF65-F5344CB8AC3E}">
        <p14:creationId xmlns:p14="http://schemas.microsoft.com/office/powerpoint/2010/main" val="18081401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895676" y="371511"/>
            <a:ext cx="10912883" cy="991999"/>
          </a:xfrm>
          <a:prstGeom prst="rect">
            <a:avLst/>
          </a:prstGeom>
        </p:spPr>
        <p:txBody>
          <a:bodyPr>
            <a:normAutofit/>
          </a:bodyPr>
          <a:lstStyle>
            <a:lvl1pPr marL="0" indent="0">
              <a:lnSpc>
                <a:spcPct val="90000"/>
              </a:lnSpc>
              <a:buNone/>
              <a:defRPr sz="3000" b="0" i="0" baseline="0">
                <a:solidFill>
                  <a:srgbClr val="003B49"/>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
        <p:nvSpPr>
          <p:cNvPr id="4" name="Text Placeholder 9"/>
          <p:cNvSpPr>
            <a:spLocks noGrp="1"/>
          </p:cNvSpPr>
          <p:nvPr>
            <p:ph type="body" sz="quarter" idx="11" hasCustomPrompt="1"/>
          </p:nvPr>
        </p:nvSpPr>
        <p:spPr>
          <a:xfrm>
            <a:off x="879074" y="2320240"/>
            <a:ext cx="10929485" cy="3810087"/>
          </a:xfrm>
          <a:prstGeom prst="rect">
            <a:avLst/>
          </a:prstGeom>
        </p:spPr>
        <p:txBody>
          <a:bodyPr/>
          <a:lstStyle>
            <a:lvl1pPr marL="342900" indent="-342900">
              <a:buFont typeface="Lucida Grande"/>
              <a:buChar char="&gt;"/>
              <a:defRPr sz="2400" b="0" i="0" baseline="0">
                <a:solidFill>
                  <a:srgbClr val="003B49"/>
                </a:solidFill>
                <a:latin typeface="Orgon Slab ExtraLight"/>
                <a:cs typeface="Orgon Slab ExtraLight"/>
              </a:defRPr>
            </a:lvl1pPr>
            <a:lvl2pPr>
              <a:defRPr sz="2000" b="0" i="0" baseline="0">
                <a:solidFill>
                  <a:srgbClr val="003B49"/>
                </a:solidFill>
                <a:latin typeface="Orgon Slab ExtraLight"/>
                <a:cs typeface="Orgon Slab ExtraLight"/>
              </a:defRPr>
            </a:lvl2pPr>
            <a:lvl3pPr marL="1143000" indent="-228600">
              <a:buSzPct val="100000"/>
              <a:buFont typeface="Lucida Grande"/>
              <a:buChar char="&gt;"/>
              <a:defRPr sz="1800" b="0" i="0" baseline="0">
                <a:solidFill>
                  <a:srgbClr val="003B49"/>
                </a:solidFill>
                <a:latin typeface="Orgon Slab ExtraLight"/>
                <a:cs typeface="Orgon Slab ExtraLight"/>
              </a:defRPr>
            </a:lvl3pPr>
            <a:lvl4pPr>
              <a:defRPr sz="1600" b="0" i="0" baseline="0">
                <a:solidFill>
                  <a:srgbClr val="003B49"/>
                </a:solidFill>
                <a:latin typeface="Orgon Slab ExtraLight"/>
                <a:cs typeface="Orgon Slab ExtraLight"/>
              </a:defRPr>
            </a:lvl4pPr>
            <a:lvl5pPr marL="2057400" indent="-228600">
              <a:buFont typeface="Lucida Grande"/>
              <a:buChar char="&gt;"/>
              <a:defRPr sz="1400" b="0" i="0" baseline="0">
                <a:solidFill>
                  <a:srgbClr val="003B49"/>
                </a:solidFill>
                <a:latin typeface="Orgon Slab ExtraLight"/>
                <a:cs typeface="Orgon Slab ExtraLight"/>
              </a:defRPr>
            </a:lvl5pPr>
          </a:lstStyle>
          <a:p>
            <a:pPr lvl="0"/>
            <a:r>
              <a:rPr lang="en-US" dirty="0"/>
              <a:t>Content here (</a:t>
            </a:r>
            <a:r>
              <a:rPr lang="en-US" dirty="0" err="1"/>
              <a:t>Orgon</a:t>
            </a:r>
            <a:r>
              <a:rPr lang="en-US" dirty="0"/>
              <a:t> Slab </a:t>
            </a:r>
            <a:r>
              <a:rPr lang="en-US" dirty="0" err="1"/>
              <a:t>ExtraLight</a:t>
            </a:r>
            <a:r>
              <a:rPr lang="en-US" dirty="0"/>
              <a:t>, 24 pt.)</a:t>
            </a:r>
          </a:p>
          <a:p>
            <a:pPr lvl="1"/>
            <a:r>
              <a:rPr lang="en-US" dirty="0"/>
              <a:t>Second level (</a:t>
            </a:r>
            <a:r>
              <a:rPr lang="en-US" dirty="0" err="1"/>
              <a:t>Orgon</a:t>
            </a:r>
            <a:r>
              <a:rPr lang="en-US" dirty="0"/>
              <a:t> Slab </a:t>
            </a:r>
            <a:r>
              <a:rPr lang="en-US" dirty="0" err="1"/>
              <a:t>ExtraLight</a:t>
            </a:r>
            <a:r>
              <a:rPr lang="en-US" dirty="0"/>
              <a:t>, 20)</a:t>
            </a:r>
          </a:p>
          <a:p>
            <a:pPr lvl="2"/>
            <a:r>
              <a:rPr lang="en-US" dirty="0"/>
              <a:t>Third level (</a:t>
            </a:r>
            <a:r>
              <a:rPr lang="en-US" dirty="0" err="1"/>
              <a:t>Orgon</a:t>
            </a:r>
            <a:r>
              <a:rPr lang="en-US" dirty="0"/>
              <a:t> Slab </a:t>
            </a:r>
            <a:r>
              <a:rPr lang="en-US" dirty="0" err="1"/>
              <a:t>ExtraLight</a:t>
            </a:r>
            <a:r>
              <a:rPr lang="en-US" dirty="0"/>
              <a:t>, 18)</a:t>
            </a:r>
          </a:p>
          <a:p>
            <a:pPr lvl="3"/>
            <a:r>
              <a:rPr lang="en-US" dirty="0"/>
              <a:t>Fourth level (</a:t>
            </a:r>
            <a:r>
              <a:rPr lang="en-US" dirty="0" err="1"/>
              <a:t>Orgon</a:t>
            </a:r>
            <a:r>
              <a:rPr lang="en-US" dirty="0"/>
              <a:t> Slab </a:t>
            </a:r>
            <a:r>
              <a:rPr lang="en-US" dirty="0" err="1"/>
              <a:t>ExtraLight</a:t>
            </a:r>
            <a:r>
              <a:rPr lang="en-US" dirty="0"/>
              <a:t>, 16)</a:t>
            </a:r>
          </a:p>
          <a:p>
            <a:pPr lvl="4"/>
            <a:r>
              <a:rPr lang="en-US" dirty="0"/>
              <a:t>Fifth level (</a:t>
            </a:r>
            <a:r>
              <a:rPr lang="en-US" dirty="0" err="1"/>
              <a:t>Orgon</a:t>
            </a:r>
            <a:r>
              <a:rPr lang="en-US" dirty="0"/>
              <a:t> Slab </a:t>
            </a:r>
            <a:r>
              <a:rPr lang="en-US" dirty="0" err="1"/>
              <a:t>ExtraLight</a:t>
            </a:r>
            <a:r>
              <a:rPr lang="en-US" dirty="0"/>
              <a:t>, 14)</a:t>
            </a:r>
          </a:p>
        </p:txBody>
      </p:sp>
      <p:sp>
        <p:nvSpPr>
          <p:cNvPr id="6" name="Text Placeholder 5"/>
          <p:cNvSpPr>
            <a:spLocks noGrp="1"/>
          </p:cNvSpPr>
          <p:nvPr>
            <p:ph type="body" sz="quarter" idx="12" hasCustomPrompt="1"/>
          </p:nvPr>
        </p:nvSpPr>
        <p:spPr>
          <a:xfrm>
            <a:off x="895676" y="1730669"/>
            <a:ext cx="10912883" cy="411171"/>
          </a:xfrm>
          <a:prstGeom prst="rect">
            <a:avLst/>
          </a:prstGeom>
        </p:spPr>
        <p:txBody>
          <a:bodyPr>
            <a:noAutofit/>
          </a:bodyPr>
          <a:lstStyle>
            <a:lvl1pPr marL="0" indent="0">
              <a:lnSpc>
                <a:spcPct val="90000"/>
              </a:lnSpc>
              <a:buNone/>
              <a:defRPr sz="2400" b="0" i="0" baseline="0">
                <a:solidFill>
                  <a:srgbClr val="003B49"/>
                </a:solidFill>
                <a:latin typeface="Orgon Slab Light"/>
                <a:cs typeface="Orgon Slab Light"/>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SUB-HEADER HERE (ORGON SLAB LIGHT, 24 PT.)</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403" y="-202684"/>
            <a:ext cx="12456737" cy="467127"/>
          </a:xfrm>
          <a:prstGeom prst="rect">
            <a:avLst/>
          </a:prstGeom>
        </p:spPr>
      </p:pic>
      <p:pic>
        <p:nvPicPr>
          <p:cNvPr id="12" name="Picture 11"/>
          <p:cNvPicPr>
            <a:picLocks noChangeAspect="1"/>
          </p:cNvPicPr>
          <p:nvPr userDrawn="1"/>
        </p:nvPicPr>
        <p:blipFill>
          <a:blip r:embed="rId3"/>
          <a:stretch>
            <a:fillRect/>
          </a:stretch>
        </p:blipFill>
        <p:spPr>
          <a:xfrm>
            <a:off x="10192076" y="5522384"/>
            <a:ext cx="1799288" cy="1091480"/>
          </a:xfrm>
          <a:prstGeom prst="rect">
            <a:avLst/>
          </a:prstGeom>
        </p:spPr>
      </p:pic>
    </p:spTree>
    <p:extLst>
      <p:ext uri="{BB962C8B-B14F-4D97-AF65-F5344CB8AC3E}">
        <p14:creationId xmlns:p14="http://schemas.microsoft.com/office/powerpoint/2010/main" val="21636451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Header + Subheader + Content">
  <p:cSld name="Header + Subheader + Content">
    <p:spTree>
      <p:nvGrpSpPr>
        <p:cNvPr id="1" name="Shape 46"/>
        <p:cNvGrpSpPr/>
        <p:nvPr/>
      </p:nvGrpSpPr>
      <p:grpSpPr>
        <a:xfrm>
          <a:off x="0" y="0"/>
          <a:ext cx="0" cy="0"/>
          <a:chOff x="0" y="0"/>
          <a:chExt cx="0" cy="0"/>
        </a:xfrm>
      </p:grpSpPr>
      <p:sp>
        <p:nvSpPr>
          <p:cNvPr id="47" name="Google Shape;47;p91"/>
          <p:cNvSpPr txBox="1">
            <a:spLocks noGrp="1"/>
          </p:cNvSpPr>
          <p:nvPr>
            <p:ph type="body" idx="1"/>
          </p:nvPr>
        </p:nvSpPr>
        <p:spPr>
          <a:xfrm>
            <a:off x="681054" y="3586334"/>
            <a:ext cx="10929485" cy="267379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480"/>
              </a:spcBef>
              <a:spcAft>
                <a:spcPts val="0"/>
              </a:spcAft>
              <a:buClr>
                <a:srgbClr val="509E2F"/>
              </a:buClr>
              <a:buSzPts val="2400"/>
              <a:buFont typeface="Merriweather Sans"/>
              <a:buChar char="&gt;"/>
              <a:defRPr sz="2400" b="0" i="0" u="none" strike="noStrike" cap="none">
                <a:solidFill>
                  <a:srgbClr val="509E2F"/>
                </a:solidFill>
                <a:latin typeface="Arial"/>
                <a:ea typeface="Arial"/>
                <a:cs typeface="Arial"/>
                <a:sym typeface="Arial"/>
              </a:defRPr>
            </a:lvl1pPr>
            <a:lvl2pPr marL="914400" marR="0" lvl="1" indent="-355600" algn="l" rtl="0">
              <a:lnSpc>
                <a:spcPct val="100000"/>
              </a:lnSpc>
              <a:spcBef>
                <a:spcPts val="400"/>
              </a:spcBef>
              <a:spcAft>
                <a:spcPts val="0"/>
              </a:spcAft>
              <a:buClr>
                <a:srgbClr val="509E2F"/>
              </a:buClr>
              <a:buSzPts val="2000"/>
              <a:buFont typeface="Arial"/>
              <a:buChar char="–"/>
              <a:defRPr sz="2000" b="0" i="0" u="none" strike="noStrike" cap="none">
                <a:solidFill>
                  <a:srgbClr val="509E2F"/>
                </a:solidFill>
                <a:latin typeface="Arial"/>
                <a:ea typeface="Arial"/>
                <a:cs typeface="Arial"/>
                <a:sym typeface="Arial"/>
              </a:defRPr>
            </a:lvl2pPr>
            <a:lvl3pPr marL="1371600" marR="0" lvl="2" indent="-342900" algn="l" rtl="0">
              <a:lnSpc>
                <a:spcPct val="100000"/>
              </a:lnSpc>
              <a:spcBef>
                <a:spcPts val="360"/>
              </a:spcBef>
              <a:spcAft>
                <a:spcPts val="0"/>
              </a:spcAft>
              <a:buClr>
                <a:srgbClr val="509E2F"/>
              </a:buClr>
              <a:buSzPts val="1800"/>
              <a:buFont typeface="Merriweather Sans"/>
              <a:buChar char="&gt;"/>
              <a:defRPr sz="1800" b="0" i="0" u="none" strike="noStrike" cap="none">
                <a:solidFill>
                  <a:srgbClr val="509E2F"/>
                </a:solidFill>
                <a:latin typeface="Arial"/>
                <a:ea typeface="Arial"/>
                <a:cs typeface="Arial"/>
                <a:sym typeface="Arial"/>
              </a:defRPr>
            </a:lvl3pPr>
            <a:lvl4pPr marL="1828800" marR="0" lvl="3" indent="-330200" algn="l" rtl="0">
              <a:lnSpc>
                <a:spcPct val="100000"/>
              </a:lnSpc>
              <a:spcBef>
                <a:spcPts val="320"/>
              </a:spcBef>
              <a:spcAft>
                <a:spcPts val="0"/>
              </a:spcAft>
              <a:buClr>
                <a:srgbClr val="509E2F"/>
              </a:buClr>
              <a:buSzPts val="1600"/>
              <a:buFont typeface="Arial"/>
              <a:buChar char="–"/>
              <a:defRPr sz="1600" b="0" i="0" u="none" strike="noStrike" cap="none">
                <a:solidFill>
                  <a:srgbClr val="509E2F"/>
                </a:solidFill>
                <a:latin typeface="Arial"/>
                <a:ea typeface="Arial"/>
                <a:cs typeface="Arial"/>
                <a:sym typeface="Arial"/>
              </a:defRPr>
            </a:lvl4pPr>
            <a:lvl5pPr marL="2286000" marR="0" lvl="4" indent="-317500" algn="l" rtl="0">
              <a:lnSpc>
                <a:spcPct val="100000"/>
              </a:lnSpc>
              <a:spcBef>
                <a:spcPts val="280"/>
              </a:spcBef>
              <a:spcAft>
                <a:spcPts val="0"/>
              </a:spcAft>
              <a:buClr>
                <a:srgbClr val="509E2F"/>
              </a:buClr>
              <a:buSzPts val="1400"/>
              <a:buFont typeface="Merriweather Sans"/>
              <a:buChar char="&gt;"/>
              <a:defRPr sz="1400" b="0" i="0" u="none" strike="noStrike" cap="none">
                <a:solidFill>
                  <a:srgbClr val="509E2F"/>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8" name="Google Shape;48;p91"/>
          <p:cNvSpPr txBox="1">
            <a:spLocks noGrp="1"/>
          </p:cNvSpPr>
          <p:nvPr>
            <p:ph type="body" idx="2"/>
          </p:nvPr>
        </p:nvSpPr>
        <p:spPr>
          <a:xfrm>
            <a:off x="681053" y="2996761"/>
            <a:ext cx="10912883" cy="41117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480"/>
              </a:spcBef>
              <a:spcAft>
                <a:spcPts val="0"/>
              </a:spcAft>
              <a:buClr>
                <a:srgbClr val="509E2F"/>
              </a:buClr>
              <a:buSzPts val="2400"/>
              <a:buFont typeface="Arial"/>
              <a:buNone/>
              <a:defRPr sz="2400" b="0" i="0" u="none" strike="noStrike" cap="none">
                <a:solidFill>
                  <a:srgbClr val="509E2F"/>
                </a:solidFill>
                <a:latin typeface="Arial"/>
                <a:ea typeface="Arial"/>
                <a:cs typeface="Arial"/>
                <a:sym typeface="Arial"/>
              </a:defRPr>
            </a:lvl1pPr>
            <a:lvl2pPr marL="914400" marR="0" lvl="1" indent="-228600" algn="l" rtl="0">
              <a:lnSpc>
                <a:spcPct val="100000"/>
              </a:lnSpc>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lnSpc>
                <a:spcPct val="100000"/>
              </a:lnSpc>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lnSpc>
                <a:spcPct val="100000"/>
              </a:lnSpc>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lnSpc>
                <a:spcPct val="100000"/>
              </a:lnSpc>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9" name="Google Shape;49;p91"/>
          <p:cNvSpPr txBox="1">
            <a:spLocks noGrp="1"/>
          </p:cNvSpPr>
          <p:nvPr>
            <p:ph type="body" idx="3"/>
          </p:nvPr>
        </p:nvSpPr>
        <p:spPr>
          <a:xfrm>
            <a:off x="681053" y="1790003"/>
            <a:ext cx="10912883" cy="991999"/>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600"/>
              </a:spcBef>
              <a:spcAft>
                <a:spcPts val="0"/>
              </a:spcAft>
              <a:buClr>
                <a:srgbClr val="509E2F"/>
              </a:buClr>
              <a:buSzPts val="3000"/>
              <a:buFont typeface="Arial"/>
              <a:buNone/>
              <a:defRPr sz="3000" b="0" i="0" u="none" strike="noStrike" cap="none">
                <a:solidFill>
                  <a:srgbClr val="509E2F"/>
                </a:solidFill>
                <a:latin typeface="Arial"/>
                <a:ea typeface="Arial"/>
                <a:cs typeface="Arial"/>
                <a:sym typeface="Arial"/>
              </a:defRPr>
            </a:lvl1pPr>
            <a:lvl2pPr marL="914400" marR="0" lvl="1" indent="-228600" algn="l" rtl="0">
              <a:lnSpc>
                <a:spcPct val="100000"/>
              </a:lnSpc>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lnSpc>
                <a:spcPct val="100000"/>
              </a:lnSpc>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lnSpc>
                <a:spcPct val="100000"/>
              </a:lnSpc>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lnSpc>
                <a:spcPct val="100000"/>
              </a:lnSpc>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0" name="Google Shape;50;p91"/>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D88A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D88A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D88A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D88A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D88A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D88A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D88A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D88A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D88A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895676" y="371511"/>
            <a:ext cx="10912883" cy="991999"/>
          </a:xfrm>
          <a:prstGeom prst="rect">
            <a:avLst/>
          </a:prstGeom>
        </p:spPr>
        <p:txBody>
          <a:bodyPr>
            <a:normAutofit/>
          </a:bodyPr>
          <a:lstStyle>
            <a:lvl1pPr marL="0" indent="0">
              <a:lnSpc>
                <a:spcPct val="90000"/>
              </a:lnSpc>
              <a:buNone/>
              <a:defRPr sz="3000" b="0" i="0" baseline="0">
                <a:solidFill>
                  <a:srgbClr val="003B49"/>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
        <p:nvSpPr>
          <p:cNvPr id="6" name="Text Placeholder 9"/>
          <p:cNvSpPr>
            <a:spLocks noGrp="1"/>
          </p:cNvSpPr>
          <p:nvPr>
            <p:ph type="body" sz="quarter" idx="11" hasCustomPrompt="1"/>
          </p:nvPr>
        </p:nvSpPr>
        <p:spPr>
          <a:xfrm>
            <a:off x="879073" y="1736726"/>
            <a:ext cx="10928280" cy="4015497"/>
          </a:xfrm>
          <a:prstGeom prst="rect">
            <a:avLst/>
          </a:prstGeom>
        </p:spPr>
        <p:txBody>
          <a:bodyPr/>
          <a:lstStyle>
            <a:lvl1pPr marL="342900" indent="-342900">
              <a:buFont typeface="Lucida Grande"/>
              <a:buChar char="&gt;"/>
              <a:defRPr sz="2400" b="0" i="0" baseline="0">
                <a:solidFill>
                  <a:srgbClr val="003B49"/>
                </a:solidFill>
                <a:latin typeface="Orgon Slab Light"/>
                <a:cs typeface="Orgon Slab Light"/>
              </a:defRPr>
            </a:lvl1pPr>
            <a:lvl2pPr>
              <a:defRPr sz="2000" b="0" i="0" baseline="0">
                <a:solidFill>
                  <a:srgbClr val="003B49"/>
                </a:solidFill>
                <a:latin typeface="Orgon Slab Light"/>
                <a:cs typeface="Orgon Slab Light"/>
              </a:defRPr>
            </a:lvl2pPr>
            <a:lvl3pPr marL="1143000" indent="-228600">
              <a:buSzPct val="100000"/>
              <a:buFont typeface="Lucida Grande"/>
              <a:buChar char="&gt;"/>
              <a:defRPr sz="1800" b="0" i="0" baseline="0">
                <a:solidFill>
                  <a:srgbClr val="003B49"/>
                </a:solidFill>
                <a:latin typeface="Orgon Slab Light"/>
                <a:cs typeface="Orgon Slab Light"/>
              </a:defRPr>
            </a:lvl3pPr>
            <a:lvl4pPr>
              <a:defRPr sz="1600" b="0" i="0" baseline="0">
                <a:solidFill>
                  <a:srgbClr val="003B49"/>
                </a:solidFill>
                <a:latin typeface="Orgon Slab Light"/>
                <a:cs typeface="Orgon Slab Light"/>
              </a:defRPr>
            </a:lvl4pPr>
            <a:lvl5pPr marL="2057400" indent="-228600">
              <a:buFont typeface="Lucida Grande"/>
              <a:buChar char="&gt;"/>
              <a:defRPr sz="1400" b="0" i="0" baseline="0">
                <a:solidFill>
                  <a:srgbClr val="003B49"/>
                </a:solidFill>
                <a:latin typeface="Orgon Slab Light"/>
                <a:cs typeface="Orgon Slab Light"/>
              </a:defRPr>
            </a:lvl5pPr>
          </a:lstStyle>
          <a:p>
            <a:pPr lvl="0"/>
            <a:r>
              <a:rPr lang="en-US" dirty="0"/>
              <a:t>Bulleted content here (</a:t>
            </a:r>
            <a:r>
              <a:rPr lang="en-US" dirty="0" err="1"/>
              <a:t>Orgon</a:t>
            </a:r>
            <a:r>
              <a:rPr lang="en-US" dirty="0"/>
              <a:t> Slab Light, 24 pt.)</a:t>
            </a:r>
          </a:p>
          <a:p>
            <a:pPr lvl="1"/>
            <a:r>
              <a:rPr lang="en-US" dirty="0"/>
              <a:t>Second level (</a:t>
            </a:r>
            <a:r>
              <a:rPr lang="en-US" dirty="0" err="1"/>
              <a:t>Orgon</a:t>
            </a:r>
            <a:r>
              <a:rPr lang="en-US" dirty="0"/>
              <a:t> Slab Light, 20)</a:t>
            </a:r>
          </a:p>
          <a:p>
            <a:pPr lvl="2"/>
            <a:r>
              <a:rPr lang="en-US" dirty="0"/>
              <a:t>Third level (</a:t>
            </a:r>
            <a:r>
              <a:rPr lang="en-US" dirty="0" err="1"/>
              <a:t>Orgon</a:t>
            </a:r>
            <a:r>
              <a:rPr lang="en-US" dirty="0"/>
              <a:t> Slab Light, 18)</a:t>
            </a:r>
          </a:p>
          <a:p>
            <a:pPr lvl="3"/>
            <a:r>
              <a:rPr lang="en-US" dirty="0"/>
              <a:t>Fourth level (</a:t>
            </a:r>
            <a:r>
              <a:rPr lang="en-US" dirty="0" err="1"/>
              <a:t>Orgon</a:t>
            </a:r>
            <a:r>
              <a:rPr lang="en-US" dirty="0"/>
              <a:t> Slab Light, 16)</a:t>
            </a:r>
          </a:p>
          <a:p>
            <a:pPr lvl="4"/>
            <a:r>
              <a:rPr lang="en-US" dirty="0"/>
              <a:t>Fifth level (</a:t>
            </a:r>
            <a:r>
              <a:rPr lang="en-US" dirty="0" err="1"/>
              <a:t>Orgon</a:t>
            </a:r>
            <a:r>
              <a:rPr lang="en-US" dirty="0"/>
              <a:t> Slab Light14)</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403" y="-202684"/>
            <a:ext cx="12456737" cy="467127"/>
          </a:xfrm>
          <a:prstGeom prst="rect">
            <a:avLst/>
          </a:prstGeom>
        </p:spPr>
      </p:pic>
      <p:pic>
        <p:nvPicPr>
          <p:cNvPr id="12" name="Picture 11"/>
          <p:cNvPicPr>
            <a:picLocks noChangeAspect="1"/>
          </p:cNvPicPr>
          <p:nvPr userDrawn="1"/>
        </p:nvPicPr>
        <p:blipFill>
          <a:blip r:embed="rId3"/>
          <a:stretch>
            <a:fillRect/>
          </a:stretch>
        </p:blipFill>
        <p:spPr>
          <a:xfrm>
            <a:off x="10192076" y="5522384"/>
            <a:ext cx="1799288" cy="1091480"/>
          </a:xfrm>
          <a:prstGeom prst="rect">
            <a:avLst/>
          </a:prstGeom>
        </p:spPr>
      </p:pic>
    </p:spTree>
    <p:extLst>
      <p:ext uri="{BB962C8B-B14F-4D97-AF65-F5344CB8AC3E}">
        <p14:creationId xmlns:p14="http://schemas.microsoft.com/office/powerpoint/2010/main" val="27057724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1022354" y="1736726"/>
            <a:ext cx="10695516" cy="4432300"/>
          </a:xfrm>
          <a:prstGeom prst="rect">
            <a:avLst/>
          </a:prstGeom>
        </p:spPr>
        <p:txBody>
          <a:bodyPr>
            <a:normAutofit/>
          </a:bodyPr>
          <a:lstStyle>
            <a:lvl1pPr marL="0" indent="0">
              <a:buNone/>
              <a:defRPr sz="2400" b="0" i="0" baseline="0">
                <a:solidFill>
                  <a:srgbClr val="003B49"/>
                </a:solidFill>
                <a:latin typeface="Orgon Slab Light"/>
                <a:cs typeface="Orgon Slab Light"/>
              </a:defRPr>
            </a:lvl1pPr>
          </a:lstStyle>
          <a:p>
            <a:r>
              <a:rPr lang="en-US" dirty="0"/>
              <a:t>Graphic Here</a:t>
            </a:r>
          </a:p>
        </p:txBody>
      </p:sp>
      <p:sp>
        <p:nvSpPr>
          <p:cNvPr id="13" name="Text Placeholder 5"/>
          <p:cNvSpPr>
            <a:spLocks noGrp="1"/>
          </p:cNvSpPr>
          <p:nvPr>
            <p:ph type="body" sz="quarter" idx="10" hasCustomPrompt="1"/>
          </p:nvPr>
        </p:nvSpPr>
        <p:spPr>
          <a:xfrm>
            <a:off x="895676" y="371511"/>
            <a:ext cx="10912883" cy="991999"/>
          </a:xfrm>
          <a:prstGeom prst="rect">
            <a:avLst/>
          </a:prstGeom>
        </p:spPr>
        <p:txBody>
          <a:bodyPr>
            <a:normAutofit/>
          </a:bodyPr>
          <a:lstStyle>
            <a:lvl1pPr marL="0" indent="0">
              <a:lnSpc>
                <a:spcPct val="90000"/>
              </a:lnSpc>
              <a:buNone/>
              <a:defRPr sz="3000" b="0" i="0" baseline="0">
                <a:solidFill>
                  <a:srgbClr val="003B49"/>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403" y="-202684"/>
            <a:ext cx="12456737" cy="467127"/>
          </a:xfrm>
          <a:prstGeom prst="rect">
            <a:avLst/>
          </a:prstGeom>
        </p:spPr>
      </p:pic>
      <p:pic>
        <p:nvPicPr>
          <p:cNvPr id="11" name="Picture 10"/>
          <p:cNvPicPr>
            <a:picLocks noChangeAspect="1"/>
          </p:cNvPicPr>
          <p:nvPr userDrawn="1"/>
        </p:nvPicPr>
        <p:blipFill>
          <a:blip r:embed="rId3"/>
          <a:stretch>
            <a:fillRect/>
          </a:stretch>
        </p:blipFill>
        <p:spPr>
          <a:xfrm>
            <a:off x="10192076" y="5522384"/>
            <a:ext cx="1799288" cy="1091480"/>
          </a:xfrm>
          <a:prstGeom prst="rect">
            <a:avLst/>
          </a:prstGeom>
        </p:spPr>
      </p:pic>
    </p:spTree>
    <p:extLst>
      <p:ext uri="{BB962C8B-B14F-4D97-AF65-F5344CB8AC3E}">
        <p14:creationId xmlns:p14="http://schemas.microsoft.com/office/powerpoint/2010/main" val="31242438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8" name="Text Placeholder 5"/>
          <p:cNvSpPr>
            <a:spLocks noGrp="1"/>
          </p:cNvSpPr>
          <p:nvPr>
            <p:ph type="body" sz="quarter" idx="10" hasCustomPrompt="1"/>
          </p:nvPr>
        </p:nvSpPr>
        <p:spPr>
          <a:xfrm>
            <a:off x="895676" y="1842046"/>
            <a:ext cx="9296400" cy="2641756"/>
          </a:xfrm>
          <a:prstGeom prst="rect">
            <a:avLst/>
          </a:prstGeom>
          <a:ln>
            <a:noFill/>
          </a:ln>
        </p:spPr>
        <p:txBody>
          <a:bodyPr>
            <a:normAutofit/>
          </a:bodyPr>
          <a:lstStyle>
            <a:lvl1pPr marL="0" indent="0">
              <a:lnSpc>
                <a:spcPct val="100000"/>
              </a:lnSpc>
              <a:buNone/>
              <a:defRPr sz="5000" b="0" i="0" baseline="0">
                <a:solidFill>
                  <a:srgbClr val="FAF6EC"/>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TITLE HERE</a:t>
            </a:r>
          </a:p>
          <a:p>
            <a:pPr lvl="0"/>
            <a:r>
              <a:rPr lang="en-US" dirty="0"/>
              <a:t>ORGON SLAB MEDIUM, 50 PT. </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403" y="-202684"/>
            <a:ext cx="12456737" cy="467127"/>
          </a:xfrm>
          <a:prstGeom prst="rect">
            <a:avLst/>
          </a:prstGeom>
        </p:spPr>
      </p:pic>
      <p:pic>
        <p:nvPicPr>
          <p:cNvPr id="3" name="Picture 2"/>
          <p:cNvPicPr>
            <a:picLocks noChangeAspect="1"/>
          </p:cNvPicPr>
          <p:nvPr userDrawn="1"/>
        </p:nvPicPr>
        <p:blipFill>
          <a:blip r:embed="rId3"/>
          <a:stretch>
            <a:fillRect/>
          </a:stretch>
        </p:blipFill>
        <p:spPr>
          <a:xfrm>
            <a:off x="10192076" y="5522384"/>
            <a:ext cx="1799288" cy="1091480"/>
          </a:xfrm>
          <a:prstGeom prst="rect">
            <a:avLst/>
          </a:prstGeom>
        </p:spPr>
      </p:pic>
    </p:spTree>
    <p:extLst>
      <p:ext uri="{BB962C8B-B14F-4D97-AF65-F5344CB8AC3E}">
        <p14:creationId xmlns:p14="http://schemas.microsoft.com/office/powerpoint/2010/main" val="4955474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Header + Sub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895676" y="371511"/>
            <a:ext cx="10912883" cy="991999"/>
          </a:xfrm>
          <a:prstGeom prst="rect">
            <a:avLst/>
          </a:prstGeom>
        </p:spPr>
        <p:txBody>
          <a:bodyPr>
            <a:normAutofit/>
          </a:bodyPr>
          <a:lstStyle>
            <a:lvl1pPr marL="0" indent="0">
              <a:lnSpc>
                <a:spcPct val="90000"/>
              </a:lnSpc>
              <a:buNone/>
              <a:defRPr sz="3000" b="0" i="0" baseline="0">
                <a:solidFill>
                  <a:srgbClr val="FAF6EC"/>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
        <p:nvSpPr>
          <p:cNvPr id="4" name="Text Placeholder 9"/>
          <p:cNvSpPr>
            <a:spLocks noGrp="1"/>
          </p:cNvSpPr>
          <p:nvPr>
            <p:ph type="body" sz="quarter" idx="11" hasCustomPrompt="1"/>
          </p:nvPr>
        </p:nvSpPr>
        <p:spPr>
          <a:xfrm>
            <a:off x="879074" y="2320240"/>
            <a:ext cx="10929485" cy="3810087"/>
          </a:xfrm>
          <a:prstGeom prst="rect">
            <a:avLst/>
          </a:prstGeom>
        </p:spPr>
        <p:txBody>
          <a:bodyPr/>
          <a:lstStyle>
            <a:lvl1pPr marL="342900" indent="-342900">
              <a:buFont typeface="Lucida Grande"/>
              <a:buChar char="&gt;"/>
              <a:defRPr sz="2400" b="0" i="0" baseline="0">
                <a:solidFill>
                  <a:srgbClr val="FAF6EC"/>
                </a:solidFill>
                <a:latin typeface="Orgon Slab ExtraLight"/>
                <a:cs typeface="Orgon Slab ExtraLight"/>
              </a:defRPr>
            </a:lvl1pPr>
            <a:lvl2pPr>
              <a:defRPr sz="2000" b="0" i="0" baseline="0">
                <a:solidFill>
                  <a:srgbClr val="FAF6EC"/>
                </a:solidFill>
                <a:latin typeface="Orgon Slab ExtraLight"/>
                <a:cs typeface="Orgon Slab ExtraLight"/>
              </a:defRPr>
            </a:lvl2pPr>
            <a:lvl3pPr marL="1143000" indent="-228600">
              <a:buSzPct val="100000"/>
              <a:buFont typeface="Lucida Grande"/>
              <a:buChar char="&gt;"/>
              <a:defRPr sz="1800" b="0" i="0" baseline="0">
                <a:solidFill>
                  <a:srgbClr val="FAF6EC"/>
                </a:solidFill>
                <a:latin typeface="Orgon Slab ExtraLight"/>
                <a:cs typeface="Orgon Slab ExtraLight"/>
              </a:defRPr>
            </a:lvl3pPr>
            <a:lvl4pPr>
              <a:defRPr sz="1600" b="0" i="0" baseline="0">
                <a:solidFill>
                  <a:srgbClr val="FAF6EC"/>
                </a:solidFill>
                <a:latin typeface="Orgon Slab ExtraLight"/>
                <a:cs typeface="Orgon Slab ExtraLight"/>
              </a:defRPr>
            </a:lvl4pPr>
            <a:lvl5pPr marL="2057400" indent="-228600">
              <a:buFont typeface="Lucida Grande"/>
              <a:buChar char="&gt;"/>
              <a:defRPr sz="1400" b="0" i="0" baseline="0">
                <a:solidFill>
                  <a:srgbClr val="FAF6EC"/>
                </a:solidFill>
                <a:latin typeface="Orgon Slab ExtraLight"/>
                <a:cs typeface="Orgon Slab ExtraLight"/>
              </a:defRPr>
            </a:lvl5pPr>
          </a:lstStyle>
          <a:p>
            <a:pPr lvl="0"/>
            <a:r>
              <a:rPr lang="en-US" dirty="0"/>
              <a:t>Content here (</a:t>
            </a:r>
            <a:r>
              <a:rPr lang="en-US" dirty="0" err="1"/>
              <a:t>Orgon</a:t>
            </a:r>
            <a:r>
              <a:rPr lang="en-US" dirty="0"/>
              <a:t> Slab </a:t>
            </a:r>
            <a:r>
              <a:rPr lang="en-US" dirty="0" err="1"/>
              <a:t>ExtraLight</a:t>
            </a:r>
            <a:r>
              <a:rPr lang="en-US" dirty="0"/>
              <a:t>, 24 pt.)</a:t>
            </a:r>
          </a:p>
          <a:p>
            <a:pPr lvl="1"/>
            <a:r>
              <a:rPr lang="en-US" dirty="0"/>
              <a:t>Second level (</a:t>
            </a:r>
            <a:r>
              <a:rPr lang="en-US" dirty="0" err="1"/>
              <a:t>Orgon</a:t>
            </a:r>
            <a:r>
              <a:rPr lang="en-US" dirty="0"/>
              <a:t> Slab </a:t>
            </a:r>
            <a:r>
              <a:rPr lang="en-US" dirty="0" err="1"/>
              <a:t>ExtraLight</a:t>
            </a:r>
            <a:r>
              <a:rPr lang="en-US" dirty="0"/>
              <a:t>, 20)</a:t>
            </a:r>
          </a:p>
          <a:p>
            <a:pPr lvl="2"/>
            <a:r>
              <a:rPr lang="en-US" dirty="0"/>
              <a:t>Third level (</a:t>
            </a:r>
            <a:r>
              <a:rPr lang="en-US" dirty="0" err="1"/>
              <a:t>Orgon</a:t>
            </a:r>
            <a:r>
              <a:rPr lang="en-US" dirty="0"/>
              <a:t> Slab </a:t>
            </a:r>
            <a:r>
              <a:rPr lang="en-US" dirty="0" err="1"/>
              <a:t>ExtraLight</a:t>
            </a:r>
            <a:r>
              <a:rPr lang="en-US" dirty="0"/>
              <a:t>, 18)</a:t>
            </a:r>
          </a:p>
          <a:p>
            <a:pPr lvl="3"/>
            <a:r>
              <a:rPr lang="en-US" dirty="0"/>
              <a:t>Fourth level (</a:t>
            </a:r>
            <a:r>
              <a:rPr lang="en-US" dirty="0" err="1"/>
              <a:t>Orgon</a:t>
            </a:r>
            <a:r>
              <a:rPr lang="en-US" dirty="0"/>
              <a:t> Slab </a:t>
            </a:r>
            <a:r>
              <a:rPr lang="en-US" dirty="0" err="1"/>
              <a:t>ExtraLight</a:t>
            </a:r>
            <a:r>
              <a:rPr lang="en-US" dirty="0"/>
              <a:t>, 16)</a:t>
            </a:r>
          </a:p>
          <a:p>
            <a:pPr lvl="4"/>
            <a:r>
              <a:rPr lang="en-US" dirty="0"/>
              <a:t>Fifth level (</a:t>
            </a:r>
            <a:r>
              <a:rPr lang="en-US" dirty="0" err="1"/>
              <a:t>Orgon</a:t>
            </a:r>
            <a:r>
              <a:rPr lang="en-US" dirty="0"/>
              <a:t> Slab </a:t>
            </a:r>
            <a:r>
              <a:rPr lang="en-US" dirty="0" err="1"/>
              <a:t>ExtraLight</a:t>
            </a:r>
            <a:r>
              <a:rPr lang="en-US" dirty="0"/>
              <a:t>, 14)</a:t>
            </a:r>
          </a:p>
        </p:txBody>
      </p:sp>
      <p:sp>
        <p:nvSpPr>
          <p:cNvPr id="5" name="Text Placeholder 5"/>
          <p:cNvSpPr>
            <a:spLocks noGrp="1"/>
          </p:cNvSpPr>
          <p:nvPr>
            <p:ph type="body" sz="quarter" idx="12" hasCustomPrompt="1"/>
          </p:nvPr>
        </p:nvSpPr>
        <p:spPr>
          <a:xfrm>
            <a:off x="895676" y="1730669"/>
            <a:ext cx="10912883" cy="411171"/>
          </a:xfrm>
          <a:prstGeom prst="rect">
            <a:avLst/>
          </a:prstGeom>
        </p:spPr>
        <p:txBody>
          <a:bodyPr>
            <a:noAutofit/>
          </a:bodyPr>
          <a:lstStyle>
            <a:lvl1pPr marL="0" indent="0">
              <a:lnSpc>
                <a:spcPct val="90000"/>
              </a:lnSpc>
              <a:buNone/>
              <a:defRPr sz="2400" b="0" i="0" baseline="0">
                <a:solidFill>
                  <a:srgbClr val="FAF6EC"/>
                </a:solidFill>
                <a:latin typeface="Orgon Slab Light"/>
                <a:cs typeface="Orgon Slab Light"/>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SUB-HEADER HERE (ORGON SLAB LIGHT, 24 PT.)</a:t>
            </a:r>
          </a:p>
        </p:txBody>
      </p:sp>
      <p:pic>
        <p:nvPicPr>
          <p:cNvPr id="8" name="Picture 7"/>
          <p:cNvPicPr>
            <a:picLocks noChangeAspect="1"/>
          </p:cNvPicPr>
          <p:nvPr userDrawn="1"/>
        </p:nvPicPr>
        <p:blipFill>
          <a:blip r:embed="rId2"/>
          <a:stretch>
            <a:fillRect/>
          </a:stretch>
        </p:blipFill>
        <p:spPr>
          <a:xfrm>
            <a:off x="10192076" y="5522384"/>
            <a:ext cx="1799288" cy="1091480"/>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403" y="-189984"/>
            <a:ext cx="12456737" cy="467127"/>
          </a:xfrm>
          <a:prstGeom prst="rect">
            <a:avLst/>
          </a:prstGeom>
        </p:spPr>
      </p:pic>
    </p:spTree>
    <p:extLst>
      <p:ext uri="{BB962C8B-B14F-4D97-AF65-F5344CB8AC3E}">
        <p14:creationId xmlns:p14="http://schemas.microsoft.com/office/powerpoint/2010/main" val="6161096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895676" y="371511"/>
            <a:ext cx="10912883" cy="991999"/>
          </a:xfrm>
          <a:prstGeom prst="rect">
            <a:avLst/>
          </a:prstGeom>
        </p:spPr>
        <p:txBody>
          <a:bodyPr>
            <a:normAutofit/>
          </a:bodyPr>
          <a:lstStyle>
            <a:lvl1pPr marL="0" indent="0">
              <a:lnSpc>
                <a:spcPct val="90000"/>
              </a:lnSpc>
              <a:buNone/>
              <a:defRPr sz="3000" b="0" i="0" baseline="0">
                <a:solidFill>
                  <a:srgbClr val="FAF6EC"/>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
        <p:nvSpPr>
          <p:cNvPr id="6" name="Text Placeholder 9"/>
          <p:cNvSpPr>
            <a:spLocks noGrp="1"/>
          </p:cNvSpPr>
          <p:nvPr>
            <p:ph type="body" sz="quarter" idx="11" hasCustomPrompt="1"/>
          </p:nvPr>
        </p:nvSpPr>
        <p:spPr>
          <a:xfrm>
            <a:off x="879073" y="1736726"/>
            <a:ext cx="10769275" cy="4015497"/>
          </a:xfrm>
          <a:prstGeom prst="rect">
            <a:avLst/>
          </a:prstGeom>
        </p:spPr>
        <p:txBody>
          <a:bodyPr/>
          <a:lstStyle>
            <a:lvl1pPr marL="342900" indent="-342900">
              <a:buFont typeface="Lucida Grande"/>
              <a:buChar char="&gt;"/>
              <a:defRPr sz="2400" b="0" i="0" baseline="0">
                <a:solidFill>
                  <a:srgbClr val="FAF6EC"/>
                </a:solidFill>
                <a:latin typeface="Orgon Slab Light"/>
                <a:cs typeface="Orgon Slab Light"/>
              </a:defRPr>
            </a:lvl1pPr>
            <a:lvl2pPr>
              <a:defRPr sz="2000" b="0" i="0" baseline="0">
                <a:solidFill>
                  <a:srgbClr val="FAF6EC"/>
                </a:solidFill>
                <a:latin typeface="Orgon Slab Light"/>
                <a:cs typeface="Orgon Slab Light"/>
              </a:defRPr>
            </a:lvl2pPr>
            <a:lvl3pPr marL="1143000" indent="-228600">
              <a:buSzPct val="100000"/>
              <a:buFont typeface="Lucida Grande"/>
              <a:buChar char="&gt;"/>
              <a:defRPr sz="1800" b="0" i="0" baseline="0">
                <a:solidFill>
                  <a:srgbClr val="FAF6EC"/>
                </a:solidFill>
                <a:latin typeface="Orgon Slab Light"/>
                <a:cs typeface="Orgon Slab Light"/>
              </a:defRPr>
            </a:lvl3pPr>
            <a:lvl4pPr>
              <a:defRPr sz="1600" b="0" i="0" baseline="0">
                <a:solidFill>
                  <a:srgbClr val="FAF6EC"/>
                </a:solidFill>
                <a:latin typeface="Orgon Slab Light"/>
                <a:cs typeface="Orgon Slab Light"/>
              </a:defRPr>
            </a:lvl4pPr>
            <a:lvl5pPr marL="2057400" indent="-228600">
              <a:buFont typeface="Lucida Grande"/>
              <a:buChar char="&gt;"/>
              <a:defRPr sz="1400" b="0" i="0" baseline="0">
                <a:solidFill>
                  <a:srgbClr val="FAF6EC"/>
                </a:solidFill>
                <a:latin typeface="Orgon Slab Light"/>
                <a:cs typeface="Orgon Slab Light"/>
              </a:defRPr>
            </a:lvl5pPr>
          </a:lstStyle>
          <a:p>
            <a:pPr lvl="0"/>
            <a:r>
              <a:rPr lang="en-US" dirty="0"/>
              <a:t>Bulleted content here (</a:t>
            </a:r>
            <a:r>
              <a:rPr lang="en-US" dirty="0" err="1"/>
              <a:t>Orgon</a:t>
            </a:r>
            <a:r>
              <a:rPr lang="en-US" dirty="0"/>
              <a:t> Slab Light, 24 pt.)</a:t>
            </a:r>
          </a:p>
          <a:p>
            <a:pPr lvl="1"/>
            <a:r>
              <a:rPr lang="en-US" dirty="0"/>
              <a:t>Second level (</a:t>
            </a:r>
            <a:r>
              <a:rPr lang="en-US" dirty="0" err="1"/>
              <a:t>Orgon</a:t>
            </a:r>
            <a:r>
              <a:rPr lang="en-US" dirty="0"/>
              <a:t> Slab Light, 20)</a:t>
            </a:r>
          </a:p>
          <a:p>
            <a:pPr lvl="2"/>
            <a:r>
              <a:rPr lang="en-US" dirty="0"/>
              <a:t>Third level (</a:t>
            </a:r>
            <a:r>
              <a:rPr lang="en-US" dirty="0" err="1"/>
              <a:t>Orgon</a:t>
            </a:r>
            <a:r>
              <a:rPr lang="en-US" dirty="0"/>
              <a:t> Slab Light, 18)</a:t>
            </a:r>
          </a:p>
          <a:p>
            <a:pPr lvl="3"/>
            <a:r>
              <a:rPr lang="en-US" dirty="0"/>
              <a:t>Fourth level (</a:t>
            </a:r>
            <a:r>
              <a:rPr lang="en-US" dirty="0" err="1"/>
              <a:t>Orgon</a:t>
            </a:r>
            <a:r>
              <a:rPr lang="en-US" dirty="0"/>
              <a:t> Slab Light, 16)</a:t>
            </a:r>
          </a:p>
          <a:p>
            <a:pPr lvl="4"/>
            <a:r>
              <a:rPr lang="en-US" dirty="0"/>
              <a:t>Fifth level (</a:t>
            </a:r>
            <a:r>
              <a:rPr lang="en-US" dirty="0" err="1"/>
              <a:t>Orgon</a:t>
            </a:r>
            <a:r>
              <a:rPr lang="en-US" dirty="0"/>
              <a:t> Slab Light, 14)</a:t>
            </a:r>
          </a:p>
        </p:txBody>
      </p:sp>
      <p:pic>
        <p:nvPicPr>
          <p:cNvPr id="9" name="Picture 8"/>
          <p:cNvPicPr>
            <a:picLocks noChangeAspect="1"/>
          </p:cNvPicPr>
          <p:nvPr userDrawn="1"/>
        </p:nvPicPr>
        <p:blipFill>
          <a:blip r:embed="rId2"/>
          <a:stretch>
            <a:fillRect/>
          </a:stretch>
        </p:blipFill>
        <p:spPr>
          <a:xfrm>
            <a:off x="10192076" y="5522384"/>
            <a:ext cx="1799288" cy="1091480"/>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403" y="-189984"/>
            <a:ext cx="12456737" cy="467127"/>
          </a:xfrm>
          <a:prstGeom prst="rect">
            <a:avLst/>
          </a:prstGeom>
        </p:spPr>
      </p:pic>
    </p:spTree>
    <p:extLst>
      <p:ext uri="{BB962C8B-B14F-4D97-AF65-F5344CB8AC3E}">
        <p14:creationId xmlns:p14="http://schemas.microsoft.com/office/powerpoint/2010/main" val="25588463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1022354" y="1736726"/>
            <a:ext cx="10695516" cy="4432300"/>
          </a:xfrm>
          <a:prstGeom prst="rect">
            <a:avLst/>
          </a:prstGeom>
        </p:spPr>
        <p:txBody>
          <a:bodyPr>
            <a:normAutofit/>
          </a:bodyPr>
          <a:lstStyle>
            <a:lvl1pPr marL="0" indent="0">
              <a:buNone/>
              <a:defRPr sz="2400" b="0" i="0" baseline="0">
                <a:solidFill>
                  <a:srgbClr val="FAF6EC"/>
                </a:solidFill>
                <a:latin typeface="Orgon Slab"/>
                <a:cs typeface="Orgon Slab"/>
              </a:defRPr>
            </a:lvl1pPr>
          </a:lstStyle>
          <a:p>
            <a:r>
              <a:rPr lang="en-US" dirty="0"/>
              <a:t>Graphic Here</a:t>
            </a:r>
          </a:p>
        </p:txBody>
      </p:sp>
      <p:sp>
        <p:nvSpPr>
          <p:cNvPr id="13" name="Text Placeholder 5"/>
          <p:cNvSpPr>
            <a:spLocks noGrp="1"/>
          </p:cNvSpPr>
          <p:nvPr>
            <p:ph type="body" sz="quarter" idx="10" hasCustomPrompt="1"/>
          </p:nvPr>
        </p:nvSpPr>
        <p:spPr>
          <a:xfrm>
            <a:off x="895676" y="371511"/>
            <a:ext cx="10912883" cy="991999"/>
          </a:xfrm>
          <a:prstGeom prst="rect">
            <a:avLst/>
          </a:prstGeom>
        </p:spPr>
        <p:txBody>
          <a:bodyPr>
            <a:normAutofit/>
          </a:bodyPr>
          <a:lstStyle>
            <a:lvl1pPr marL="0" indent="0">
              <a:lnSpc>
                <a:spcPct val="90000"/>
              </a:lnSpc>
              <a:buNone/>
              <a:defRPr sz="3000" b="0" i="0" baseline="0">
                <a:solidFill>
                  <a:schemeClr val="bg1">
                    <a:lumMod val="20000"/>
                    <a:lumOff val="80000"/>
                  </a:schemeClr>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pic>
        <p:nvPicPr>
          <p:cNvPr id="8" name="Picture 7"/>
          <p:cNvPicPr>
            <a:picLocks noChangeAspect="1"/>
          </p:cNvPicPr>
          <p:nvPr userDrawn="1"/>
        </p:nvPicPr>
        <p:blipFill>
          <a:blip r:embed="rId2"/>
          <a:stretch>
            <a:fillRect/>
          </a:stretch>
        </p:blipFill>
        <p:spPr>
          <a:xfrm>
            <a:off x="10192076" y="5522384"/>
            <a:ext cx="1799288" cy="1091480"/>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403" y="-189984"/>
            <a:ext cx="12456737" cy="467127"/>
          </a:xfrm>
          <a:prstGeom prst="rect">
            <a:avLst/>
          </a:prstGeom>
        </p:spPr>
      </p:pic>
    </p:spTree>
    <p:extLst>
      <p:ext uri="{BB962C8B-B14F-4D97-AF65-F5344CB8AC3E}">
        <p14:creationId xmlns:p14="http://schemas.microsoft.com/office/powerpoint/2010/main" val="288587697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895676" y="2046061"/>
            <a:ext cx="9296400" cy="2641756"/>
          </a:xfrm>
          <a:prstGeom prst="rect">
            <a:avLst/>
          </a:prstGeom>
        </p:spPr>
        <p:txBody>
          <a:bodyPr>
            <a:normAutofit/>
          </a:bodyPr>
          <a:lstStyle>
            <a:lvl1pPr marL="0" indent="0">
              <a:lnSpc>
                <a:spcPct val="100000"/>
              </a:lnSpc>
              <a:buNone/>
              <a:defRPr sz="5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TITLE HERE</a:t>
            </a:r>
          </a:p>
          <a:p>
            <a:pPr lvl="0"/>
            <a:r>
              <a:rPr lang="en-US" dirty="0"/>
              <a:t>ORGON SLAB MEDIUM, 50 PT. </a:t>
            </a:r>
          </a:p>
        </p:txBody>
      </p:sp>
      <p:pic>
        <p:nvPicPr>
          <p:cNvPr id="9" name="Picture 8"/>
          <p:cNvPicPr>
            <a:picLocks noChangeAspect="1"/>
          </p:cNvPicPr>
          <p:nvPr userDrawn="1"/>
        </p:nvPicPr>
        <p:blipFill>
          <a:blip r:embed="rId2"/>
          <a:stretch>
            <a:fillRect/>
          </a:stretch>
        </p:blipFill>
        <p:spPr>
          <a:xfrm>
            <a:off x="10192512" y="5522977"/>
            <a:ext cx="1796288" cy="1089660"/>
          </a:xfrm>
          <a:prstGeom prst="rect">
            <a:avLst/>
          </a:prstGeom>
        </p:spPr>
      </p:pic>
      <p:pic>
        <p:nvPicPr>
          <p:cNvPr id="6" name="Picture 5" descr="SquGrid_36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65100"/>
            <a:ext cx="12192000" cy="457200"/>
          </a:xfrm>
          <a:prstGeom prst="rect">
            <a:avLst/>
          </a:prstGeom>
        </p:spPr>
      </p:pic>
    </p:spTree>
    <p:extLst>
      <p:ext uri="{BB962C8B-B14F-4D97-AF65-F5344CB8AC3E}">
        <p14:creationId xmlns:p14="http://schemas.microsoft.com/office/powerpoint/2010/main" val="365184550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4" name="Text Placeholder 9"/>
          <p:cNvSpPr>
            <a:spLocks noGrp="1"/>
          </p:cNvSpPr>
          <p:nvPr>
            <p:ph type="body" sz="quarter" idx="11" hasCustomPrompt="1"/>
          </p:nvPr>
        </p:nvSpPr>
        <p:spPr>
          <a:xfrm>
            <a:off x="877824" y="2320242"/>
            <a:ext cx="10929485" cy="3117863"/>
          </a:xfrm>
          <a:prstGeom prst="rect">
            <a:avLst/>
          </a:prstGeom>
        </p:spPr>
        <p:txBody>
          <a:bodyPr/>
          <a:lstStyle>
            <a:lvl1pPr marL="342900" indent="-342900">
              <a:buFont typeface="Lucida Grande"/>
              <a:buChar char="&gt;"/>
              <a:defRPr sz="2400" b="0" i="0" baseline="0">
                <a:solidFill>
                  <a:srgbClr val="509E2F"/>
                </a:solidFill>
                <a:latin typeface="Orgon Slab ExtraLight"/>
                <a:cs typeface="Orgon Slab ExtraLight"/>
              </a:defRPr>
            </a:lvl1pPr>
            <a:lvl2pPr>
              <a:defRPr sz="2000" b="0" i="0" baseline="0">
                <a:solidFill>
                  <a:srgbClr val="509E2F"/>
                </a:solidFill>
                <a:latin typeface="Orgon Slab ExtraLight"/>
                <a:cs typeface="Orgon Slab ExtraLight"/>
              </a:defRPr>
            </a:lvl2pPr>
            <a:lvl3pPr marL="1143000" indent="-228600">
              <a:buSzPct val="100000"/>
              <a:buFont typeface="Lucida Grande"/>
              <a:buChar char="&gt;"/>
              <a:defRPr sz="1800" b="0" i="0" baseline="0">
                <a:solidFill>
                  <a:srgbClr val="509E2F"/>
                </a:solidFill>
                <a:latin typeface="Orgon Slab ExtraLight"/>
                <a:cs typeface="Orgon Slab ExtraLight"/>
              </a:defRPr>
            </a:lvl3pPr>
            <a:lvl4pPr>
              <a:defRPr sz="1600" b="0" i="0" baseline="0">
                <a:solidFill>
                  <a:srgbClr val="509E2F"/>
                </a:solidFill>
                <a:latin typeface="Orgon Slab ExtraLight"/>
                <a:cs typeface="Orgon Slab ExtraLight"/>
              </a:defRPr>
            </a:lvl4pPr>
            <a:lvl5pPr marL="2057400" indent="-228600">
              <a:buFont typeface="Lucida Grande"/>
              <a:buChar char="&gt;"/>
              <a:defRPr sz="1400" b="0" i="0" baseline="0">
                <a:solidFill>
                  <a:srgbClr val="509E2F"/>
                </a:solidFill>
                <a:latin typeface="Orgon Slab ExtraLight"/>
                <a:cs typeface="Orgon Slab ExtraLight"/>
              </a:defRPr>
            </a:lvl5pPr>
          </a:lstStyle>
          <a:p>
            <a:pPr lvl="0"/>
            <a:r>
              <a:rPr lang="en-US" dirty="0"/>
              <a:t>Content here (</a:t>
            </a:r>
            <a:r>
              <a:rPr lang="en-US" dirty="0" err="1"/>
              <a:t>Orgon</a:t>
            </a:r>
            <a:r>
              <a:rPr lang="en-US" dirty="0"/>
              <a:t> Slab </a:t>
            </a:r>
            <a:r>
              <a:rPr lang="en-US" dirty="0" err="1"/>
              <a:t>ExtraLight</a:t>
            </a:r>
            <a:r>
              <a:rPr lang="en-US" dirty="0"/>
              <a:t>, 24 pt.)</a:t>
            </a:r>
          </a:p>
          <a:p>
            <a:pPr lvl="1"/>
            <a:r>
              <a:rPr lang="en-US" dirty="0"/>
              <a:t>Second level (</a:t>
            </a:r>
            <a:r>
              <a:rPr lang="en-US" dirty="0" err="1"/>
              <a:t>Orgon</a:t>
            </a:r>
            <a:r>
              <a:rPr lang="en-US" dirty="0"/>
              <a:t> Slab </a:t>
            </a:r>
            <a:r>
              <a:rPr lang="en-US" dirty="0" err="1"/>
              <a:t>ExtraLight</a:t>
            </a:r>
            <a:r>
              <a:rPr lang="en-US" dirty="0"/>
              <a:t>, 20)</a:t>
            </a:r>
          </a:p>
          <a:p>
            <a:pPr lvl="2"/>
            <a:r>
              <a:rPr lang="en-US" dirty="0"/>
              <a:t>Third level (</a:t>
            </a:r>
            <a:r>
              <a:rPr lang="en-US" dirty="0" err="1"/>
              <a:t>Orgon</a:t>
            </a:r>
            <a:r>
              <a:rPr lang="en-US" dirty="0"/>
              <a:t> Slab </a:t>
            </a:r>
            <a:r>
              <a:rPr lang="en-US" dirty="0" err="1"/>
              <a:t>ExtraLight</a:t>
            </a:r>
            <a:r>
              <a:rPr lang="en-US" dirty="0"/>
              <a:t>, 18)</a:t>
            </a:r>
          </a:p>
          <a:p>
            <a:pPr lvl="3"/>
            <a:r>
              <a:rPr lang="en-US" dirty="0"/>
              <a:t>Fourth level (</a:t>
            </a:r>
            <a:r>
              <a:rPr lang="en-US" dirty="0" err="1"/>
              <a:t>Orgon</a:t>
            </a:r>
            <a:r>
              <a:rPr lang="en-US" dirty="0"/>
              <a:t> Slab </a:t>
            </a:r>
            <a:r>
              <a:rPr lang="en-US" dirty="0" err="1"/>
              <a:t>ExtraLight</a:t>
            </a:r>
            <a:r>
              <a:rPr lang="en-US" dirty="0"/>
              <a:t>, 16)</a:t>
            </a:r>
          </a:p>
          <a:p>
            <a:pPr lvl="4"/>
            <a:r>
              <a:rPr lang="en-US" dirty="0"/>
              <a:t>Fifth level (</a:t>
            </a:r>
            <a:r>
              <a:rPr lang="en-US" dirty="0" err="1"/>
              <a:t>Orgon</a:t>
            </a:r>
            <a:r>
              <a:rPr lang="en-US" dirty="0"/>
              <a:t> Slab </a:t>
            </a:r>
            <a:r>
              <a:rPr lang="en-US" dirty="0" err="1"/>
              <a:t>ExtraLight</a:t>
            </a:r>
            <a:r>
              <a:rPr lang="en-US" dirty="0"/>
              <a:t>, 14)</a:t>
            </a:r>
          </a:p>
        </p:txBody>
      </p:sp>
      <p:sp>
        <p:nvSpPr>
          <p:cNvPr id="6" name="Text Placeholder 5"/>
          <p:cNvSpPr>
            <a:spLocks noGrp="1"/>
          </p:cNvSpPr>
          <p:nvPr>
            <p:ph type="body" sz="quarter" idx="12" hasCustomPrompt="1"/>
          </p:nvPr>
        </p:nvSpPr>
        <p:spPr>
          <a:xfrm>
            <a:off x="895676" y="1730669"/>
            <a:ext cx="10912883" cy="411171"/>
          </a:xfrm>
          <a:prstGeom prst="rect">
            <a:avLst/>
          </a:prstGeom>
        </p:spPr>
        <p:txBody>
          <a:bodyPr>
            <a:noAutofit/>
          </a:bodyPr>
          <a:lstStyle>
            <a:lvl1pPr marL="0" indent="0">
              <a:lnSpc>
                <a:spcPct val="90000"/>
              </a:lnSpc>
              <a:buNone/>
              <a:defRPr sz="2400" b="0" i="0" baseline="0">
                <a:solidFill>
                  <a:srgbClr val="509E2F"/>
                </a:solidFill>
                <a:latin typeface="Orgon Slab Light"/>
                <a:cs typeface="Orgon Slab Light"/>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SUB-HEADER HERE (ORGON SLAB LIGHT, 24 PT.)</a:t>
            </a:r>
          </a:p>
        </p:txBody>
      </p:sp>
      <p:pic>
        <p:nvPicPr>
          <p:cNvPr id="8" name="Picture 7"/>
          <p:cNvPicPr>
            <a:picLocks noChangeAspect="1"/>
          </p:cNvPicPr>
          <p:nvPr userDrawn="1"/>
        </p:nvPicPr>
        <p:blipFill>
          <a:blip r:embed="rId2"/>
          <a:stretch>
            <a:fillRect/>
          </a:stretch>
        </p:blipFill>
        <p:spPr>
          <a:xfrm>
            <a:off x="10192512" y="5522977"/>
            <a:ext cx="1796288" cy="1089660"/>
          </a:xfrm>
          <a:prstGeom prst="rect">
            <a:avLst/>
          </a:prstGeom>
        </p:spPr>
      </p:pic>
      <p:pic>
        <p:nvPicPr>
          <p:cNvPr id="10" name="Picture 9" descr="SquGrid_36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65100"/>
            <a:ext cx="12192000" cy="457200"/>
          </a:xfrm>
          <a:prstGeom prst="rect">
            <a:avLst/>
          </a:prstGeom>
        </p:spPr>
      </p:pic>
      <p:sp>
        <p:nvSpPr>
          <p:cNvPr id="7" name="Text Placeholder 5"/>
          <p:cNvSpPr>
            <a:spLocks noGrp="1"/>
          </p:cNvSpPr>
          <p:nvPr>
            <p:ph type="body" sz="quarter" idx="13" hasCustomPrompt="1"/>
          </p:nvPr>
        </p:nvSpPr>
        <p:spPr>
          <a:xfrm>
            <a:off x="1098876" y="523911"/>
            <a:ext cx="10912883"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Tree>
    <p:extLst>
      <p:ext uri="{BB962C8B-B14F-4D97-AF65-F5344CB8AC3E}">
        <p14:creationId xmlns:p14="http://schemas.microsoft.com/office/powerpoint/2010/main" val="109947714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sp>
        <p:nvSpPr>
          <p:cNvPr id="6" name="Text Placeholder 9"/>
          <p:cNvSpPr>
            <a:spLocks noGrp="1"/>
          </p:cNvSpPr>
          <p:nvPr>
            <p:ph type="body" sz="quarter" idx="11" hasCustomPrompt="1"/>
          </p:nvPr>
        </p:nvSpPr>
        <p:spPr>
          <a:xfrm>
            <a:off x="879073" y="1736727"/>
            <a:ext cx="10928280" cy="3701376"/>
          </a:xfrm>
          <a:prstGeom prst="rect">
            <a:avLst/>
          </a:prstGeom>
        </p:spPr>
        <p:txBody>
          <a:bodyPr/>
          <a:lstStyle>
            <a:lvl1pPr marL="342900" indent="-342900">
              <a:buFont typeface="Lucida Grande"/>
              <a:buChar char="&gt;"/>
              <a:defRPr sz="2400" b="0" i="0" baseline="0">
                <a:solidFill>
                  <a:srgbClr val="509E2F"/>
                </a:solidFill>
                <a:latin typeface="Orgon Slab Light"/>
                <a:cs typeface="Orgon Slab Light"/>
              </a:defRPr>
            </a:lvl1pPr>
            <a:lvl2pPr>
              <a:defRPr sz="2000" b="0" i="0" baseline="0">
                <a:solidFill>
                  <a:srgbClr val="509E2F"/>
                </a:solidFill>
                <a:latin typeface="Orgon Slab Light"/>
                <a:cs typeface="Orgon Slab Light"/>
              </a:defRPr>
            </a:lvl2pPr>
            <a:lvl3pPr marL="1143000" indent="-228600">
              <a:buSzPct val="100000"/>
              <a:buFont typeface="Lucida Grande"/>
              <a:buChar char="&gt;"/>
              <a:defRPr sz="1800" b="0" i="0" baseline="0">
                <a:solidFill>
                  <a:srgbClr val="509E2F"/>
                </a:solidFill>
                <a:latin typeface="Orgon Slab Light"/>
                <a:cs typeface="Orgon Slab Light"/>
              </a:defRPr>
            </a:lvl3pPr>
            <a:lvl4pPr>
              <a:defRPr sz="1600" b="0" i="0" baseline="0">
                <a:solidFill>
                  <a:srgbClr val="509E2F"/>
                </a:solidFill>
                <a:latin typeface="Orgon Slab Light"/>
                <a:cs typeface="Orgon Slab Light"/>
              </a:defRPr>
            </a:lvl4pPr>
            <a:lvl5pPr marL="2057400" indent="-228600">
              <a:buFont typeface="Lucida Grande"/>
              <a:buChar char="&gt;"/>
              <a:defRPr sz="1400" b="0" i="0" baseline="0">
                <a:solidFill>
                  <a:srgbClr val="509E2F"/>
                </a:solidFill>
                <a:latin typeface="Orgon Slab Light"/>
                <a:cs typeface="Orgon Slab Light"/>
              </a:defRPr>
            </a:lvl5pPr>
          </a:lstStyle>
          <a:p>
            <a:pPr lvl="0"/>
            <a:r>
              <a:rPr lang="en-US" dirty="0"/>
              <a:t>Bulleted content here (</a:t>
            </a:r>
            <a:r>
              <a:rPr lang="en-US" dirty="0" err="1"/>
              <a:t>Orgon</a:t>
            </a:r>
            <a:r>
              <a:rPr lang="en-US" dirty="0"/>
              <a:t> Slab Light, 24 pt.)</a:t>
            </a:r>
          </a:p>
          <a:p>
            <a:pPr lvl="1"/>
            <a:r>
              <a:rPr lang="en-US" dirty="0"/>
              <a:t>Second level (</a:t>
            </a:r>
            <a:r>
              <a:rPr lang="en-US" dirty="0" err="1"/>
              <a:t>Orgon</a:t>
            </a:r>
            <a:r>
              <a:rPr lang="en-US" dirty="0"/>
              <a:t> Slab Light, 20)</a:t>
            </a:r>
          </a:p>
          <a:p>
            <a:pPr lvl="2"/>
            <a:r>
              <a:rPr lang="en-US" dirty="0"/>
              <a:t>Third level (</a:t>
            </a:r>
            <a:r>
              <a:rPr lang="en-US" dirty="0" err="1"/>
              <a:t>Orgon</a:t>
            </a:r>
            <a:r>
              <a:rPr lang="en-US" dirty="0"/>
              <a:t> Slab Light, 18)</a:t>
            </a:r>
          </a:p>
          <a:p>
            <a:pPr lvl="3"/>
            <a:r>
              <a:rPr lang="en-US" dirty="0"/>
              <a:t>Fourth level (</a:t>
            </a:r>
            <a:r>
              <a:rPr lang="en-US" dirty="0" err="1"/>
              <a:t>Orgon</a:t>
            </a:r>
            <a:r>
              <a:rPr lang="en-US" dirty="0"/>
              <a:t> Slab Light, 16)</a:t>
            </a:r>
          </a:p>
          <a:p>
            <a:pPr lvl="4"/>
            <a:r>
              <a:rPr lang="en-US" dirty="0"/>
              <a:t>Fifth level (</a:t>
            </a:r>
            <a:r>
              <a:rPr lang="en-US" dirty="0" err="1"/>
              <a:t>Orgon</a:t>
            </a:r>
            <a:r>
              <a:rPr lang="en-US" dirty="0"/>
              <a:t> Slab Light, 14)</a:t>
            </a:r>
          </a:p>
        </p:txBody>
      </p:sp>
      <p:pic>
        <p:nvPicPr>
          <p:cNvPr id="9" name="Picture 8" descr="SquGrid_36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65100"/>
            <a:ext cx="12192000" cy="457200"/>
          </a:xfrm>
          <a:prstGeom prst="rect">
            <a:avLst/>
          </a:prstGeom>
        </p:spPr>
      </p:pic>
      <p:pic>
        <p:nvPicPr>
          <p:cNvPr id="11" name="Picture 10"/>
          <p:cNvPicPr>
            <a:picLocks noChangeAspect="1"/>
          </p:cNvPicPr>
          <p:nvPr userDrawn="1"/>
        </p:nvPicPr>
        <p:blipFill>
          <a:blip r:embed="rId3"/>
          <a:stretch>
            <a:fillRect/>
          </a:stretch>
        </p:blipFill>
        <p:spPr>
          <a:xfrm>
            <a:off x="10192512" y="5522977"/>
            <a:ext cx="1796288" cy="1089660"/>
          </a:xfrm>
          <a:prstGeom prst="rect">
            <a:avLst/>
          </a:prstGeom>
        </p:spPr>
      </p:pic>
      <p:sp>
        <p:nvSpPr>
          <p:cNvPr id="7" name="Text Placeholder 5"/>
          <p:cNvSpPr>
            <a:spLocks noGrp="1"/>
          </p:cNvSpPr>
          <p:nvPr>
            <p:ph type="body" sz="quarter" idx="12" hasCustomPrompt="1"/>
          </p:nvPr>
        </p:nvSpPr>
        <p:spPr>
          <a:xfrm>
            <a:off x="1098876" y="523911"/>
            <a:ext cx="10912883"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Tree>
    <p:extLst>
      <p:ext uri="{BB962C8B-B14F-4D97-AF65-F5344CB8AC3E}">
        <p14:creationId xmlns:p14="http://schemas.microsoft.com/office/powerpoint/2010/main" val="224817350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1022354" y="1736726"/>
            <a:ext cx="10695516" cy="3656655"/>
          </a:xfrm>
          <a:prstGeom prst="rect">
            <a:avLst/>
          </a:prstGeom>
        </p:spPr>
        <p:txBody>
          <a:bodyPr>
            <a:normAutofit/>
          </a:bodyPr>
          <a:lstStyle>
            <a:lvl1pPr marL="0" indent="0">
              <a:buNone/>
              <a:defRPr sz="2400" b="0" i="0" baseline="0">
                <a:solidFill>
                  <a:srgbClr val="509E2F"/>
                </a:solidFill>
                <a:latin typeface="Orgon Slab Light"/>
                <a:cs typeface="Orgon Slab Light"/>
              </a:defRPr>
            </a:lvl1pPr>
          </a:lstStyle>
          <a:p>
            <a:r>
              <a:rPr lang="en-US" dirty="0"/>
              <a:t>Graphic Here</a:t>
            </a:r>
          </a:p>
        </p:txBody>
      </p:sp>
      <p:pic>
        <p:nvPicPr>
          <p:cNvPr id="8" name="Picture 7" descr="SquGrid_36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65100"/>
            <a:ext cx="12192000" cy="457200"/>
          </a:xfrm>
          <a:prstGeom prst="rect">
            <a:avLst/>
          </a:prstGeom>
        </p:spPr>
      </p:pic>
      <p:pic>
        <p:nvPicPr>
          <p:cNvPr id="9" name="Picture 8"/>
          <p:cNvPicPr>
            <a:picLocks noChangeAspect="1"/>
          </p:cNvPicPr>
          <p:nvPr userDrawn="1"/>
        </p:nvPicPr>
        <p:blipFill>
          <a:blip r:embed="rId3"/>
          <a:stretch>
            <a:fillRect/>
          </a:stretch>
        </p:blipFill>
        <p:spPr>
          <a:xfrm>
            <a:off x="10192512" y="5522977"/>
            <a:ext cx="1796288" cy="1089660"/>
          </a:xfrm>
          <a:prstGeom prst="rect">
            <a:avLst/>
          </a:prstGeom>
        </p:spPr>
      </p:pic>
      <p:sp>
        <p:nvSpPr>
          <p:cNvPr id="6" name="Text Placeholder 5"/>
          <p:cNvSpPr>
            <a:spLocks noGrp="1"/>
          </p:cNvSpPr>
          <p:nvPr>
            <p:ph type="body" sz="quarter" idx="13" hasCustomPrompt="1"/>
          </p:nvPr>
        </p:nvSpPr>
        <p:spPr>
          <a:xfrm>
            <a:off x="1098876" y="523911"/>
            <a:ext cx="10912883"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Tree>
    <p:extLst>
      <p:ext uri="{BB962C8B-B14F-4D97-AF65-F5344CB8AC3E}">
        <p14:creationId xmlns:p14="http://schemas.microsoft.com/office/powerpoint/2010/main" val="12114961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51"/>
        <p:cNvGrpSpPr/>
        <p:nvPr/>
      </p:nvGrpSpPr>
      <p:grpSpPr>
        <a:xfrm>
          <a:off x="0" y="0"/>
          <a:ext cx="0" cy="0"/>
          <a:chOff x="0" y="0"/>
          <a:chExt cx="0" cy="0"/>
        </a:xfrm>
      </p:grpSpPr>
      <p:sp>
        <p:nvSpPr>
          <p:cNvPr id="52" name="Google Shape;52;p125"/>
          <p:cNvSpPr txBox="1">
            <a:spLocks noGrp="1"/>
          </p:cNvSpPr>
          <p:nvPr>
            <p:ph type="body" idx="1"/>
          </p:nvPr>
        </p:nvSpPr>
        <p:spPr>
          <a:xfrm>
            <a:off x="895676" y="2046061"/>
            <a:ext cx="9296400" cy="2641756"/>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1000"/>
              </a:spcBef>
              <a:spcAft>
                <a:spcPts val="0"/>
              </a:spcAft>
              <a:buClr>
                <a:srgbClr val="509E2F"/>
              </a:buClr>
              <a:buSzPts val="5000"/>
              <a:buFont typeface="Arial"/>
              <a:buNone/>
              <a:defRPr sz="5000" b="0" i="0" u="none" strike="noStrike" cap="none">
                <a:solidFill>
                  <a:srgbClr val="509E2F"/>
                </a:solidFill>
                <a:latin typeface="Arial"/>
                <a:ea typeface="Arial"/>
                <a:cs typeface="Arial"/>
                <a:sym typeface="Arial"/>
              </a:defRPr>
            </a:lvl1pPr>
            <a:lvl2pPr marL="914400" marR="0" lvl="1" indent="-228600" algn="l" rtl="0">
              <a:lnSpc>
                <a:spcPct val="100000"/>
              </a:lnSpc>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lnSpc>
                <a:spcPct val="100000"/>
              </a:lnSpc>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lnSpc>
                <a:spcPct val="100000"/>
              </a:lnSpc>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lnSpc>
                <a:spcPct val="100000"/>
              </a:lnSpc>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3" name="Google Shape;53;p125"/>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D88A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D88A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D88A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D88A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D88A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D88A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D88A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D88A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D88A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601152" y="6500505"/>
            <a:ext cx="2743200" cy="157472"/>
          </a:xfrm>
        </p:spPr>
        <p:txBody>
          <a:bodyPr lIns="0" tIns="0" rIns="0" bIns="0" anchor="t" anchorCtr="0"/>
          <a:lstStyle>
            <a:lvl1pPr>
              <a:defRPr>
                <a:solidFill>
                  <a:schemeClr val="tx2"/>
                </a:solidFill>
                <a:latin typeface="Tisa Offc Serif Pro" panose="02010504030101020102" pitchFamily="2" charset="0"/>
              </a:defRPr>
            </a:lvl1pPr>
          </a:lstStyle>
          <a:p>
            <a:fld id="{1CF77CCB-A837-3E49-BD58-C1431ED74FC9}" type="slidenum">
              <a:rPr lang="en-US" smtClean="0"/>
              <a:pPr/>
              <a:t>‹#›</a:t>
            </a:fld>
            <a:endParaRPr lang="en-US" dirty="0"/>
          </a:p>
        </p:txBody>
      </p:sp>
      <p:sp>
        <p:nvSpPr>
          <p:cNvPr id="5" name="Footer Placeholder 4">
            <a:extLst>
              <a:ext uri="{FF2B5EF4-FFF2-40B4-BE49-F238E27FC236}">
                <a16:creationId xmlns:a16="http://schemas.microsoft.com/office/drawing/2014/main" id="{6EDF3D18-678E-A693-7563-851F943B3A04}"/>
              </a:ext>
            </a:extLst>
          </p:cNvPr>
          <p:cNvSpPr>
            <a:spLocks noGrp="1" noChangeAspect="1"/>
          </p:cNvSpPr>
          <p:nvPr>
            <p:ph type="ftr" sz="quarter" idx="3"/>
          </p:nvPr>
        </p:nvSpPr>
        <p:spPr>
          <a:xfrm>
            <a:off x="520349" y="1617585"/>
            <a:ext cx="10826496" cy="486833"/>
          </a:xfrm>
          <a:prstGeom prst="rect">
            <a:avLst/>
          </a:prstGeom>
        </p:spPr>
        <p:txBody>
          <a:bodyPr vert="horz" lIns="0" tIns="0" rIns="0" bIns="0" rtlCol="0" anchor="b" anchorCtr="0"/>
          <a:lstStyle>
            <a:lvl1pPr algn="l">
              <a:defRPr sz="1867" b="0">
                <a:solidFill>
                  <a:schemeClr val="tx2"/>
                </a:solidFill>
                <a:latin typeface="Tisa Offc Serif Pro" panose="02010504030101020102" pitchFamily="2" charset="0"/>
              </a:defRPr>
            </a:lvl1pPr>
          </a:lstStyle>
          <a:p>
            <a:r>
              <a:rPr lang="en-US"/>
              <a:t>Missouri University of Science and Technology</a:t>
            </a:r>
            <a:endParaRPr lang="en-US" dirty="0"/>
          </a:p>
        </p:txBody>
      </p:sp>
      <p:pic>
        <p:nvPicPr>
          <p:cNvPr id="8" name="Picture 15">
            <a:extLst>
              <a:ext uri="{FF2B5EF4-FFF2-40B4-BE49-F238E27FC236}">
                <a16:creationId xmlns:a16="http://schemas.microsoft.com/office/drawing/2014/main" id="{386CE58C-66A4-B1EB-FDC5-54F3E5441E7E}"/>
              </a:ext>
            </a:extLst>
          </p:cNvPr>
          <p:cNvPicPr>
            <a:picLocks noChangeAspect="1"/>
          </p:cNvPicPr>
          <p:nvPr userDrawn="1"/>
        </p:nvPicPr>
        <p:blipFill>
          <a:blip r:embed="rId2"/>
          <a:srcRect/>
          <a:stretch/>
        </p:blipFill>
        <p:spPr>
          <a:xfrm>
            <a:off x="10363626" y="1"/>
            <a:ext cx="980727" cy="980727"/>
          </a:xfrm>
          <a:prstGeom prst="rect">
            <a:avLst/>
          </a:prstGeom>
        </p:spPr>
      </p:pic>
      <p:sp>
        <p:nvSpPr>
          <p:cNvPr id="12" name="Text Placeholder 15">
            <a:extLst>
              <a:ext uri="{FF2B5EF4-FFF2-40B4-BE49-F238E27FC236}">
                <a16:creationId xmlns:a16="http://schemas.microsoft.com/office/drawing/2014/main" id="{35ACDA79-C666-8065-B24A-DE973641706D}"/>
              </a:ext>
            </a:extLst>
          </p:cNvPr>
          <p:cNvSpPr>
            <a:spLocks noGrp="1"/>
          </p:cNvSpPr>
          <p:nvPr>
            <p:ph type="body" sz="quarter" idx="10" hasCustomPrompt="1"/>
          </p:nvPr>
        </p:nvSpPr>
        <p:spPr>
          <a:xfrm>
            <a:off x="520351" y="5775731"/>
            <a:ext cx="10824004" cy="373973"/>
          </a:xfrm>
        </p:spPr>
        <p:txBody>
          <a:bodyPr lIns="0" tIns="0" rIns="0" bIns="0">
            <a:noAutofit/>
          </a:bodyPr>
          <a:lstStyle>
            <a:lvl1pPr marL="0" indent="0">
              <a:buNone/>
              <a:defRPr sz="3200">
                <a:solidFill>
                  <a:schemeClr val="tx2"/>
                </a:solidFill>
                <a:latin typeface="Tisa Offc Serif Pro" panose="02010504030101020102" pitchFamily="2" charset="0"/>
                <a:ea typeface="Roboto" panose="02000000000000000000" pitchFamily="2" charset="0"/>
              </a:defRPr>
            </a:lvl1pPr>
            <a:lvl2pPr marL="609585" indent="0">
              <a:buNone/>
              <a:defRPr/>
            </a:lvl2pPr>
            <a:lvl3pPr marL="1219170" indent="0">
              <a:buNone/>
              <a:defRPr/>
            </a:lvl3pPr>
            <a:lvl4pPr marL="1828754" indent="0">
              <a:buNone/>
              <a:defRPr/>
            </a:lvl4pPr>
            <a:lvl5pPr marL="2438339" indent="0">
              <a:buNone/>
              <a:defRPr/>
            </a:lvl5pPr>
          </a:lstStyle>
          <a:p>
            <a:pPr lvl="0"/>
            <a:r>
              <a:rPr lang="en-US" dirty="0"/>
              <a:t>Month XX, 2022</a:t>
            </a:r>
          </a:p>
        </p:txBody>
      </p:sp>
      <p:sp>
        <p:nvSpPr>
          <p:cNvPr id="13" name="Title 12">
            <a:extLst>
              <a:ext uri="{FF2B5EF4-FFF2-40B4-BE49-F238E27FC236}">
                <a16:creationId xmlns:a16="http://schemas.microsoft.com/office/drawing/2014/main" id="{78DDFF87-9228-00B3-E3EB-6FBD11046702}"/>
              </a:ext>
            </a:extLst>
          </p:cNvPr>
          <p:cNvSpPr>
            <a:spLocks noGrp="1"/>
          </p:cNvSpPr>
          <p:nvPr>
            <p:ph type="title"/>
          </p:nvPr>
        </p:nvSpPr>
        <p:spPr>
          <a:xfrm>
            <a:off x="520349" y="2618579"/>
            <a:ext cx="10824004" cy="1747319"/>
          </a:xfrm>
          <a:prstGeom prst="rect">
            <a:avLst/>
          </a:prstGeom>
        </p:spPr>
        <p:txBody>
          <a:bodyPr lIns="0" tIns="0" rIns="0" bIns="0" anchor="t" anchorCtr="0">
            <a:noAutofit/>
          </a:bodyPr>
          <a:lstStyle>
            <a:lvl1pPr>
              <a:defRPr>
                <a:solidFill>
                  <a:schemeClr val="accent6"/>
                </a:solidFill>
              </a:defRPr>
            </a:lvl1pPr>
          </a:lstStyle>
          <a:p>
            <a:r>
              <a:rPr lang="en-US">
                <a:solidFill>
                  <a:schemeClr val="accent6"/>
                </a:solidFill>
              </a:rPr>
              <a:t>Click to edit Master title style</a:t>
            </a:r>
            <a:endParaRPr lang="en-US" dirty="0">
              <a:solidFill>
                <a:schemeClr val="accent6"/>
              </a:solidFill>
            </a:endParaRPr>
          </a:p>
        </p:txBody>
      </p:sp>
      <p:grpSp>
        <p:nvGrpSpPr>
          <p:cNvPr id="2" name="Group 1">
            <a:extLst>
              <a:ext uri="{FF2B5EF4-FFF2-40B4-BE49-F238E27FC236}">
                <a16:creationId xmlns:a16="http://schemas.microsoft.com/office/drawing/2014/main" id="{CD41668A-81C7-9BF2-9EC1-6D7C31672DFA}"/>
              </a:ext>
            </a:extLst>
          </p:cNvPr>
          <p:cNvGrpSpPr/>
          <p:nvPr userDrawn="1"/>
        </p:nvGrpSpPr>
        <p:grpSpPr>
          <a:xfrm rot="16200000">
            <a:off x="675289" y="792637"/>
            <a:ext cx="447040" cy="756920"/>
            <a:chOff x="697976" y="480133"/>
            <a:chExt cx="335280" cy="567690"/>
          </a:xfrm>
        </p:grpSpPr>
        <p:sp>
          <p:nvSpPr>
            <p:cNvPr id="3" name="Freeform 2">
              <a:extLst>
                <a:ext uri="{FF2B5EF4-FFF2-40B4-BE49-F238E27FC236}">
                  <a16:creationId xmlns:a16="http://schemas.microsoft.com/office/drawing/2014/main" id="{1A703ECD-8141-7279-5536-24C191D7CC9B}"/>
                </a:ext>
              </a:extLst>
            </p:cNvPr>
            <p:cNvSpPr/>
            <p:nvPr/>
          </p:nvSpPr>
          <p:spPr>
            <a:xfrm>
              <a:off x="784653" y="566811"/>
              <a:ext cx="161925" cy="161925"/>
            </a:xfrm>
            <a:custGeom>
              <a:avLst/>
              <a:gdLst>
                <a:gd name="connsiteX0" fmla="*/ 0 w 161925"/>
                <a:gd name="connsiteY0" fmla="*/ 0 h 161925"/>
                <a:gd name="connsiteX1" fmla="*/ 161925 w 161925"/>
                <a:gd name="connsiteY1" fmla="*/ 0 h 161925"/>
                <a:gd name="connsiteX2" fmla="*/ 161925 w 161925"/>
                <a:gd name="connsiteY2" fmla="*/ 161925 h 161925"/>
                <a:gd name="connsiteX3" fmla="*/ 0 w 161925"/>
                <a:gd name="connsiteY3" fmla="*/ 161925 h 161925"/>
              </a:gdLst>
              <a:ahLst/>
              <a:cxnLst>
                <a:cxn ang="0">
                  <a:pos x="connsiteX0" y="connsiteY0"/>
                </a:cxn>
                <a:cxn ang="0">
                  <a:pos x="connsiteX1" y="connsiteY1"/>
                </a:cxn>
                <a:cxn ang="0">
                  <a:pos x="connsiteX2" y="connsiteY2"/>
                </a:cxn>
                <a:cxn ang="0">
                  <a:pos x="connsiteX3" y="connsiteY3"/>
                </a:cxn>
              </a:cxnLst>
              <a:rect l="l" t="t" r="r" b="b"/>
              <a:pathLst>
                <a:path w="161925" h="161925">
                  <a:moveTo>
                    <a:pt x="0" y="0"/>
                  </a:moveTo>
                  <a:lnTo>
                    <a:pt x="161925" y="0"/>
                  </a:lnTo>
                  <a:lnTo>
                    <a:pt x="161925" y="161925"/>
                  </a:lnTo>
                  <a:lnTo>
                    <a:pt x="0" y="161925"/>
                  </a:lnTo>
                  <a:close/>
                </a:path>
              </a:pathLst>
            </a:custGeom>
            <a:noFill/>
            <a:ln w="15604" cap="flat">
              <a:solidFill>
                <a:schemeClr val="tx1"/>
              </a:solidFill>
              <a:prstDash val="solid"/>
              <a:miter/>
            </a:ln>
          </p:spPr>
          <p:txBody>
            <a:bodyPr rtlCol="0" anchor="ctr"/>
            <a:lstStyle/>
            <a:p>
              <a:endParaRPr lang="en-US" sz="1867"/>
            </a:p>
          </p:txBody>
        </p:sp>
        <p:sp>
          <p:nvSpPr>
            <p:cNvPr id="4" name="Freeform 3">
              <a:extLst>
                <a:ext uri="{FF2B5EF4-FFF2-40B4-BE49-F238E27FC236}">
                  <a16:creationId xmlns:a16="http://schemas.microsoft.com/office/drawing/2014/main" id="{18D9AECC-E13D-07AC-EA52-38C26808E887}"/>
                </a:ext>
              </a:extLst>
            </p:cNvPr>
            <p:cNvSpPr/>
            <p:nvPr/>
          </p:nvSpPr>
          <p:spPr>
            <a:xfrm>
              <a:off x="697976" y="480133"/>
              <a:ext cx="335280" cy="567690"/>
            </a:xfrm>
            <a:custGeom>
              <a:avLst/>
              <a:gdLst>
                <a:gd name="connsiteX0" fmla="*/ 335280 w 335280"/>
                <a:gd name="connsiteY0" fmla="*/ 338138 h 567690"/>
                <a:gd name="connsiteX1" fmla="*/ 335280 w 335280"/>
                <a:gd name="connsiteY1" fmla="*/ 0 h 567690"/>
                <a:gd name="connsiteX2" fmla="*/ 0 w 335280"/>
                <a:gd name="connsiteY2" fmla="*/ 0 h 567690"/>
                <a:gd name="connsiteX3" fmla="*/ 0 w 335280"/>
                <a:gd name="connsiteY3" fmla="*/ 338138 h 567690"/>
                <a:gd name="connsiteX4" fmla="*/ 167640 w 335280"/>
                <a:gd name="connsiteY4" fmla="*/ 567690 h 567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 h="567690">
                  <a:moveTo>
                    <a:pt x="335280" y="338138"/>
                  </a:moveTo>
                  <a:lnTo>
                    <a:pt x="335280" y="0"/>
                  </a:lnTo>
                  <a:lnTo>
                    <a:pt x="0" y="0"/>
                  </a:lnTo>
                  <a:lnTo>
                    <a:pt x="0" y="338138"/>
                  </a:lnTo>
                  <a:lnTo>
                    <a:pt x="167640" y="567690"/>
                  </a:lnTo>
                  <a:close/>
                </a:path>
              </a:pathLst>
            </a:custGeom>
            <a:noFill/>
            <a:ln w="15604" cap="flat">
              <a:solidFill>
                <a:schemeClr val="tx1"/>
              </a:solidFill>
              <a:prstDash val="solid"/>
              <a:miter/>
            </a:ln>
          </p:spPr>
          <p:txBody>
            <a:bodyPr rtlCol="0" anchor="ctr"/>
            <a:lstStyle/>
            <a:p>
              <a:endParaRPr lang="en-US" sz="1867"/>
            </a:p>
          </p:txBody>
        </p:sp>
      </p:grpSp>
      <p:sp>
        <p:nvSpPr>
          <p:cNvPr id="7" name="Subtitle 2">
            <a:extLst>
              <a:ext uri="{FF2B5EF4-FFF2-40B4-BE49-F238E27FC236}">
                <a16:creationId xmlns:a16="http://schemas.microsoft.com/office/drawing/2014/main" id="{5A14752E-5A00-221F-756F-F421ABA6178E}"/>
              </a:ext>
            </a:extLst>
          </p:cNvPr>
          <p:cNvSpPr>
            <a:spLocks noGrp="1"/>
          </p:cNvSpPr>
          <p:nvPr>
            <p:ph type="subTitle" idx="1"/>
          </p:nvPr>
        </p:nvSpPr>
        <p:spPr>
          <a:xfrm>
            <a:off x="524256" y="4910210"/>
            <a:ext cx="10826496" cy="660412"/>
          </a:xfrm>
        </p:spPr>
        <p:txBody>
          <a:bodyPr lIns="0" tIns="0" rIns="0" bIns="0">
            <a:noAutofit/>
          </a:bodyPr>
          <a:lstStyle>
            <a:lvl1pPr marL="0" indent="0" algn="l">
              <a:spcBef>
                <a:spcPts val="400"/>
              </a:spcBef>
              <a:spcAft>
                <a:spcPts val="400"/>
              </a:spcAft>
              <a:buNone/>
              <a:defRPr sz="3200">
                <a:solidFill>
                  <a:schemeClr val="accent6"/>
                </a:solidFill>
                <a:latin typeface="Franklin Gothic Medium" panose="020B06030201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4032116051"/>
      </p:ext>
    </p:extLst>
  </p:cSld>
  <p:clrMapOvr>
    <a:overrideClrMapping bg1="dk1" tx1="lt1" bg2="dk2" tx2="lt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Title Slide">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595360" y="6498336"/>
            <a:ext cx="2743200" cy="158496"/>
          </a:xfrm>
        </p:spPr>
        <p:txBody>
          <a:bodyPr lIns="0" tIns="0" rIns="0" bIns="0"/>
          <a:lstStyle>
            <a:lvl1pPr>
              <a:defRPr>
                <a:solidFill>
                  <a:srgbClr val="63666A"/>
                </a:solidFill>
              </a:defRPr>
            </a:lvl1pPr>
          </a:lstStyle>
          <a:p>
            <a:fld id="{1CF77CCB-A837-3E49-BD58-C1431ED74FC9}" type="slidenum">
              <a:rPr lang="en-US" smtClean="0"/>
              <a:pPr/>
              <a:t>‹#›</a:t>
            </a:fld>
            <a:endParaRPr lang="en-US" dirty="0"/>
          </a:p>
        </p:txBody>
      </p:sp>
      <p:sp>
        <p:nvSpPr>
          <p:cNvPr id="5" name="Footer Placeholder 4">
            <a:extLst>
              <a:ext uri="{FF2B5EF4-FFF2-40B4-BE49-F238E27FC236}">
                <a16:creationId xmlns:a16="http://schemas.microsoft.com/office/drawing/2014/main" id="{6EDF3D18-678E-A693-7563-851F943B3A04}"/>
              </a:ext>
            </a:extLst>
          </p:cNvPr>
          <p:cNvSpPr>
            <a:spLocks noGrp="1"/>
          </p:cNvSpPr>
          <p:nvPr>
            <p:ph type="ftr" sz="quarter" idx="3"/>
          </p:nvPr>
        </p:nvSpPr>
        <p:spPr>
          <a:xfrm>
            <a:off x="520351" y="1621536"/>
            <a:ext cx="10826496" cy="487680"/>
          </a:xfrm>
          <a:prstGeom prst="rect">
            <a:avLst/>
          </a:prstGeom>
        </p:spPr>
        <p:txBody>
          <a:bodyPr vert="horz" lIns="0" tIns="0" rIns="0" bIns="0" rtlCol="0" anchor="b" anchorCtr="0"/>
          <a:lstStyle>
            <a:lvl1pPr algn="l">
              <a:defRPr sz="1867" b="0" i="0">
                <a:solidFill>
                  <a:schemeClr val="tx1"/>
                </a:solidFill>
                <a:latin typeface="Tisa Offc Serif Pro" panose="02010504030101020102" pitchFamily="2" charset="0"/>
              </a:defRPr>
            </a:lvl1pPr>
          </a:lstStyle>
          <a:p>
            <a:r>
              <a:rPr lang="en-US"/>
              <a:t>Missouri University of Science and Technology</a:t>
            </a:r>
            <a:endParaRPr lang="en-US" dirty="0"/>
          </a:p>
        </p:txBody>
      </p:sp>
      <p:pic>
        <p:nvPicPr>
          <p:cNvPr id="8" name="Picture 15">
            <a:extLst>
              <a:ext uri="{FF2B5EF4-FFF2-40B4-BE49-F238E27FC236}">
                <a16:creationId xmlns:a16="http://schemas.microsoft.com/office/drawing/2014/main" id="{386CE58C-66A4-B1EB-FDC5-54F3E5441E7E}"/>
              </a:ext>
            </a:extLst>
          </p:cNvPr>
          <p:cNvPicPr>
            <a:picLocks noChangeAspect="1"/>
          </p:cNvPicPr>
          <p:nvPr userDrawn="1"/>
        </p:nvPicPr>
        <p:blipFill>
          <a:blip r:embed="rId2"/>
          <a:srcRect/>
          <a:stretch/>
        </p:blipFill>
        <p:spPr>
          <a:xfrm>
            <a:off x="10357832" y="0"/>
            <a:ext cx="980728" cy="980728"/>
          </a:xfrm>
          <a:prstGeom prst="rect">
            <a:avLst/>
          </a:prstGeom>
          <a:solidFill>
            <a:schemeClr val="tx1"/>
          </a:solidFill>
        </p:spPr>
      </p:pic>
      <p:sp>
        <p:nvSpPr>
          <p:cNvPr id="12" name="Text Placeholder 15">
            <a:extLst>
              <a:ext uri="{FF2B5EF4-FFF2-40B4-BE49-F238E27FC236}">
                <a16:creationId xmlns:a16="http://schemas.microsoft.com/office/drawing/2014/main" id="{35ACDA79-C666-8065-B24A-DE973641706D}"/>
              </a:ext>
            </a:extLst>
          </p:cNvPr>
          <p:cNvSpPr>
            <a:spLocks noGrp="1"/>
          </p:cNvSpPr>
          <p:nvPr>
            <p:ph type="body" sz="quarter" idx="10" hasCustomPrompt="1"/>
          </p:nvPr>
        </p:nvSpPr>
        <p:spPr>
          <a:xfrm>
            <a:off x="520351" y="5779008"/>
            <a:ext cx="10824004" cy="377952"/>
          </a:xfrm>
        </p:spPr>
        <p:txBody>
          <a:bodyPr lIns="0" tIns="0" rIns="0" bIns="0">
            <a:noAutofit/>
          </a:bodyPr>
          <a:lstStyle>
            <a:lvl1pPr marL="0" indent="0">
              <a:buNone/>
              <a:defRPr sz="3200" b="0" i="0">
                <a:solidFill>
                  <a:schemeClr val="tx1"/>
                </a:solidFill>
                <a:latin typeface="Tisa Offc Serif Pro" panose="02010504030101020102" pitchFamily="2" charset="0"/>
                <a:ea typeface="Roboto" panose="02000000000000000000" pitchFamily="2" charset="0"/>
              </a:defRPr>
            </a:lvl1pPr>
            <a:lvl2pPr marL="609585" indent="0">
              <a:buNone/>
              <a:defRPr/>
            </a:lvl2pPr>
            <a:lvl3pPr marL="1219170" indent="0">
              <a:buNone/>
              <a:defRPr/>
            </a:lvl3pPr>
            <a:lvl4pPr marL="1828754" indent="0">
              <a:buNone/>
              <a:defRPr/>
            </a:lvl4pPr>
            <a:lvl5pPr marL="2438339" indent="0">
              <a:buNone/>
              <a:defRPr/>
            </a:lvl5pPr>
          </a:lstStyle>
          <a:p>
            <a:pPr lvl="0"/>
            <a:r>
              <a:rPr lang="en-US" dirty="0"/>
              <a:t>Month XX, 2022</a:t>
            </a:r>
          </a:p>
        </p:txBody>
      </p:sp>
      <p:sp>
        <p:nvSpPr>
          <p:cNvPr id="4" name="Text Placeholder 3">
            <a:extLst>
              <a:ext uri="{FF2B5EF4-FFF2-40B4-BE49-F238E27FC236}">
                <a16:creationId xmlns:a16="http://schemas.microsoft.com/office/drawing/2014/main" id="{69595F9F-8834-E834-C7F4-D9C65F3FE4F3}"/>
              </a:ext>
            </a:extLst>
          </p:cNvPr>
          <p:cNvSpPr>
            <a:spLocks noGrp="1"/>
          </p:cNvSpPr>
          <p:nvPr>
            <p:ph type="body" sz="quarter" idx="14"/>
          </p:nvPr>
        </p:nvSpPr>
        <p:spPr>
          <a:xfrm>
            <a:off x="520700" y="2621280"/>
            <a:ext cx="10826496" cy="1743456"/>
          </a:xfrm>
        </p:spPr>
        <p:txBody>
          <a:bodyPr lIns="0" tIns="0" rIns="0" bIns="0">
            <a:noAutofit/>
          </a:bodyPr>
          <a:lstStyle>
            <a:lvl1pPr>
              <a:defRPr sz="5867">
                <a:latin typeface="Franklin Gothic Medium" panose="020B0603020102020204" pitchFamily="34" charset="0"/>
              </a:defRPr>
            </a:lvl1pPr>
            <a:lvl2pPr>
              <a:defRPr sz="5867">
                <a:latin typeface="Franklin Gothic Medium" panose="020B0603020102020204" pitchFamily="34" charset="0"/>
              </a:defRPr>
            </a:lvl2pPr>
            <a:lvl3pPr>
              <a:defRPr sz="5867">
                <a:latin typeface="Franklin Gothic Medium" panose="020B0603020102020204" pitchFamily="34" charset="0"/>
              </a:defRPr>
            </a:lvl3pPr>
            <a:lvl4pPr>
              <a:defRPr sz="5867">
                <a:latin typeface="Franklin Gothic Medium" panose="020B0603020102020204" pitchFamily="34" charset="0"/>
              </a:defRPr>
            </a:lvl4pPr>
            <a:lvl5pPr>
              <a:defRPr sz="5867">
                <a:latin typeface="Franklin Gothic Medium" panose="020B0603020102020204" pitchFamily="34" charset="0"/>
              </a:defRPr>
            </a:lvl5pPr>
          </a:lstStyle>
          <a:p>
            <a:pPr lvl="0"/>
            <a:r>
              <a:rPr lang="en-US"/>
              <a:t>Click to edit Master text styles</a:t>
            </a:r>
          </a:p>
        </p:txBody>
      </p:sp>
      <p:grpSp>
        <p:nvGrpSpPr>
          <p:cNvPr id="2" name="Group 1">
            <a:extLst>
              <a:ext uri="{FF2B5EF4-FFF2-40B4-BE49-F238E27FC236}">
                <a16:creationId xmlns:a16="http://schemas.microsoft.com/office/drawing/2014/main" id="{4A04F2F2-E235-B8C6-4F0A-4077889BCDED}"/>
              </a:ext>
            </a:extLst>
          </p:cNvPr>
          <p:cNvGrpSpPr/>
          <p:nvPr userDrawn="1"/>
        </p:nvGrpSpPr>
        <p:grpSpPr>
          <a:xfrm rot="16200000">
            <a:off x="675289" y="792637"/>
            <a:ext cx="447040" cy="756920"/>
            <a:chOff x="697976" y="480133"/>
            <a:chExt cx="335280" cy="567690"/>
          </a:xfrm>
        </p:grpSpPr>
        <p:sp>
          <p:nvSpPr>
            <p:cNvPr id="3" name="Freeform 2">
              <a:extLst>
                <a:ext uri="{FF2B5EF4-FFF2-40B4-BE49-F238E27FC236}">
                  <a16:creationId xmlns:a16="http://schemas.microsoft.com/office/drawing/2014/main" id="{9B13C075-79B0-3E2F-B580-3E187946AF81}"/>
                </a:ext>
              </a:extLst>
            </p:cNvPr>
            <p:cNvSpPr/>
            <p:nvPr/>
          </p:nvSpPr>
          <p:spPr>
            <a:xfrm>
              <a:off x="784653" y="566811"/>
              <a:ext cx="161925" cy="161925"/>
            </a:xfrm>
            <a:custGeom>
              <a:avLst/>
              <a:gdLst>
                <a:gd name="connsiteX0" fmla="*/ 0 w 161925"/>
                <a:gd name="connsiteY0" fmla="*/ 0 h 161925"/>
                <a:gd name="connsiteX1" fmla="*/ 161925 w 161925"/>
                <a:gd name="connsiteY1" fmla="*/ 0 h 161925"/>
                <a:gd name="connsiteX2" fmla="*/ 161925 w 161925"/>
                <a:gd name="connsiteY2" fmla="*/ 161925 h 161925"/>
                <a:gd name="connsiteX3" fmla="*/ 0 w 161925"/>
                <a:gd name="connsiteY3" fmla="*/ 161925 h 161925"/>
              </a:gdLst>
              <a:ahLst/>
              <a:cxnLst>
                <a:cxn ang="0">
                  <a:pos x="connsiteX0" y="connsiteY0"/>
                </a:cxn>
                <a:cxn ang="0">
                  <a:pos x="connsiteX1" y="connsiteY1"/>
                </a:cxn>
                <a:cxn ang="0">
                  <a:pos x="connsiteX2" y="connsiteY2"/>
                </a:cxn>
                <a:cxn ang="0">
                  <a:pos x="connsiteX3" y="connsiteY3"/>
                </a:cxn>
              </a:cxnLst>
              <a:rect l="l" t="t" r="r" b="b"/>
              <a:pathLst>
                <a:path w="161925" h="161925">
                  <a:moveTo>
                    <a:pt x="0" y="0"/>
                  </a:moveTo>
                  <a:lnTo>
                    <a:pt x="161925" y="0"/>
                  </a:lnTo>
                  <a:lnTo>
                    <a:pt x="161925" y="161925"/>
                  </a:lnTo>
                  <a:lnTo>
                    <a:pt x="0" y="161925"/>
                  </a:lnTo>
                  <a:close/>
                </a:path>
              </a:pathLst>
            </a:custGeom>
            <a:noFill/>
            <a:ln w="15604" cap="flat">
              <a:solidFill>
                <a:schemeClr val="tx1"/>
              </a:solidFill>
              <a:prstDash val="solid"/>
              <a:miter/>
            </a:ln>
          </p:spPr>
          <p:txBody>
            <a:bodyPr rtlCol="0" anchor="ctr"/>
            <a:lstStyle/>
            <a:p>
              <a:endParaRPr lang="en-US" sz="1867"/>
            </a:p>
          </p:txBody>
        </p:sp>
        <p:sp>
          <p:nvSpPr>
            <p:cNvPr id="7" name="Freeform 6">
              <a:extLst>
                <a:ext uri="{FF2B5EF4-FFF2-40B4-BE49-F238E27FC236}">
                  <a16:creationId xmlns:a16="http://schemas.microsoft.com/office/drawing/2014/main" id="{074E4BB0-2476-B6FA-D491-A697317C7F70}"/>
                </a:ext>
              </a:extLst>
            </p:cNvPr>
            <p:cNvSpPr/>
            <p:nvPr/>
          </p:nvSpPr>
          <p:spPr>
            <a:xfrm>
              <a:off x="697976" y="480133"/>
              <a:ext cx="335280" cy="567690"/>
            </a:xfrm>
            <a:custGeom>
              <a:avLst/>
              <a:gdLst>
                <a:gd name="connsiteX0" fmla="*/ 335280 w 335280"/>
                <a:gd name="connsiteY0" fmla="*/ 338138 h 567690"/>
                <a:gd name="connsiteX1" fmla="*/ 335280 w 335280"/>
                <a:gd name="connsiteY1" fmla="*/ 0 h 567690"/>
                <a:gd name="connsiteX2" fmla="*/ 0 w 335280"/>
                <a:gd name="connsiteY2" fmla="*/ 0 h 567690"/>
                <a:gd name="connsiteX3" fmla="*/ 0 w 335280"/>
                <a:gd name="connsiteY3" fmla="*/ 338138 h 567690"/>
                <a:gd name="connsiteX4" fmla="*/ 167640 w 335280"/>
                <a:gd name="connsiteY4" fmla="*/ 567690 h 567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 h="567690">
                  <a:moveTo>
                    <a:pt x="335280" y="338138"/>
                  </a:moveTo>
                  <a:lnTo>
                    <a:pt x="335280" y="0"/>
                  </a:lnTo>
                  <a:lnTo>
                    <a:pt x="0" y="0"/>
                  </a:lnTo>
                  <a:lnTo>
                    <a:pt x="0" y="338138"/>
                  </a:lnTo>
                  <a:lnTo>
                    <a:pt x="167640" y="567690"/>
                  </a:lnTo>
                  <a:close/>
                </a:path>
              </a:pathLst>
            </a:custGeom>
            <a:noFill/>
            <a:ln w="15604" cap="flat">
              <a:solidFill>
                <a:schemeClr val="tx1"/>
              </a:solidFill>
              <a:prstDash val="solid"/>
              <a:miter/>
            </a:ln>
          </p:spPr>
          <p:txBody>
            <a:bodyPr rtlCol="0" anchor="ctr"/>
            <a:lstStyle/>
            <a:p>
              <a:endParaRPr lang="en-US" sz="1867"/>
            </a:p>
          </p:txBody>
        </p:sp>
      </p:grpSp>
      <p:sp>
        <p:nvSpPr>
          <p:cNvPr id="10" name="Subtitle 2">
            <a:extLst>
              <a:ext uri="{FF2B5EF4-FFF2-40B4-BE49-F238E27FC236}">
                <a16:creationId xmlns:a16="http://schemas.microsoft.com/office/drawing/2014/main" id="{D0FBBBB1-F146-7857-B5B7-D4DBA4728953}"/>
              </a:ext>
            </a:extLst>
          </p:cNvPr>
          <p:cNvSpPr>
            <a:spLocks noGrp="1"/>
          </p:cNvSpPr>
          <p:nvPr>
            <p:ph type="subTitle" idx="1"/>
          </p:nvPr>
        </p:nvSpPr>
        <p:spPr>
          <a:xfrm>
            <a:off x="524257" y="4913377"/>
            <a:ext cx="10822940" cy="660412"/>
          </a:xfrm>
        </p:spPr>
        <p:txBody>
          <a:bodyPr lIns="0" tIns="0" rIns="0" bIns="0">
            <a:noAutofit/>
          </a:bodyPr>
          <a:lstStyle>
            <a:lvl1pPr marL="0" indent="0" algn="l">
              <a:spcBef>
                <a:spcPts val="400"/>
              </a:spcBef>
              <a:spcAft>
                <a:spcPts val="400"/>
              </a:spcAft>
              <a:buNone/>
              <a:defRPr sz="3200">
                <a:solidFill>
                  <a:schemeClr val="tx1"/>
                </a:solidFill>
                <a:latin typeface="Franklin Gothic Medium" panose="020B06030201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647937831"/>
      </p:ext>
    </p:extLst>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8_Title Slide">
    <p:bg>
      <p:bgRef idx="1001">
        <a:schemeClr val="bg2"/>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595360" y="6498336"/>
            <a:ext cx="2743200" cy="158496"/>
          </a:xfrm>
        </p:spPr>
        <p:txBody>
          <a:bodyPr lIns="0" tIns="0" rIns="0" bIns="0" anchor="t" anchorCtr="0"/>
          <a:lstStyle>
            <a:lvl1pPr>
              <a:defRPr>
                <a:solidFill>
                  <a:srgbClr val="63666A"/>
                </a:solidFill>
              </a:defRPr>
            </a:lvl1pPr>
          </a:lstStyle>
          <a:p>
            <a:fld id="{1CF77CCB-A837-3E49-BD58-C1431ED74FC9}" type="slidenum">
              <a:rPr lang="en-US" smtClean="0"/>
              <a:pPr/>
              <a:t>‹#›</a:t>
            </a:fld>
            <a:endParaRPr lang="en-US" dirty="0"/>
          </a:p>
        </p:txBody>
      </p:sp>
      <p:sp>
        <p:nvSpPr>
          <p:cNvPr id="5" name="Footer Placeholder 4">
            <a:extLst>
              <a:ext uri="{FF2B5EF4-FFF2-40B4-BE49-F238E27FC236}">
                <a16:creationId xmlns:a16="http://schemas.microsoft.com/office/drawing/2014/main" id="{6EDF3D18-678E-A693-7563-851F943B3A04}"/>
              </a:ext>
            </a:extLst>
          </p:cNvPr>
          <p:cNvSpPr>
            <a:spLocks noGrp="1"/>
          </p:cNvSpPr>
          <p:nvPr>
            <p:ph type="ftr" sz="quarter" idx="3"/>
          </p:nvPr>
        </p:nvSpPr>
        <p:spPr>
          <a:xfrm>
            <a:off x="520351" y="1621537"/>
            <a:ext cx="10826496" cy="486833"/>
          </a:xfrm>
          <a:prstGeom prst="rect">
            <a:avLst/>
          </a:prstGeom>
        </p:spPr>
        <p:txBody>
          <a:bodyPr vert="horz" lIns="0" tIns="0" rIns="0" bIns="0" rtlCol="0" anchor="b" anchorCtr="0"/>
          <a:lstStyle>
            <a:lvl1pPr algn="l">
              <a:defRPr sz="1867" b="0" i="0">
                <a:solidFill>
                  <a:schemeClr val="tx1"/>
                </a:solidFill>
                <a:latin typeface="Tisa Offc Serif Pro" panose="02010504030101020102" pitchFamily="2" charset="0"/>
              </a:defRPr>
            </a:lvl1pPr>
          </a:lstStyle>
          <a:p>
            <a:r>
              <a:rPr lang="en-US"/>
              <a:t>Missouri University of Science and Technology</a:t>
            </a:r>
            <a:endParaRPr lang="en-US" dirty="0"/>
          </a:p>
        </p:txBody>
      </p:sp>
      <p:pic>
        <p:nvPicPr>
          <p:cNvPr id="8" name="Picture 15">
            <a:extLst>
              <a:ext uri="{FF2B5EF4-FFF2-40B4-BE49-F238E27FC236}">
                <a16:creationId xmlns:a16="http://schemas.microsoft.com/office/drawing/2014/main" id="{386CE58C-66A4-B1EB-FDC5-54F3E5441E7E}"/>
              </a:ext>
            </a:extLst>
          </p:cNvPr>
          <p:cNvPicPr>
            <a:picLocks noChangeAspect="1"/>
          </p:cNvPicPr>
          <p:nvPr userDrawn="1"/>
        </p:nvPicPr>
        <p:blipFill>
          <a:blip r:embed="rId2"/>
          <a:srcRect/>
          <a:stretch/>
        </p:blipFill>
        <p:spPr>
          <a:xfrm>
            <a:off x="10366468" y="0"/>
            <a:ext cx="980728" cy="980728"/>
          </a:xfrm>
          <a:prstGeom prst="rect">
            <a:avLst/>
          </a:prstGeom>
          <a:solidFill>
            <a:schemeClr val="tx1"/>
          </a:solidFill>
        </p:spPr>
      </p:pic>
      <p:sp>
        <p:nvSpPr>
          <p:cNvPr id="12" name="Text Placeholder 15">
            <a:extLst>
              <a:ext uri="{FF2B5EF4-FFF2-40B4-BE49-F238E27FC236}">
                <a16:creationId xmlns:a16="http://schemas.microsoft.com/office/drawing/2014/main" id="{35ACDA79-C666-8065-B24A-DE973641706D}"/>
              </a:ext>
            </a:extLst>
          </p:cNvPr>
          <p:cNvSpPr>
            <a:spLocks noGrp="1"/>
          </p:cNvSpPr>
          <p:nvPr>
            <p:ph type="body" sz="quarter" idx="10" hasCustomPrompt="1"/>
          </p:nvPr>
        </p:nvSpPr>
        <p:spPr>
          <a:xfrm>
            <a:off x="520349" y="5775731"/>
            <a:ext cx="10826496" cy="377952"/>
          </a:xfrm>
        </p:spPr>
        <p:txBody>
          <a:bodyPr lIns="0" tIns="0" rIns="0" bIns="0">
            <a:noAutofit/>
          </a:bodyPr>
          <a:lstStyle>
            <a:lvl1pPr marL="0" indent="0">
              <a:buNone/>
              <a:defRPr sz="3200" b="0" i="0">
                <a:solidFill>
                  <a:schemeClr val="tx1"/>
                </a:solidFill>
                <a:latin typeface="Tisa Offc Serif Pro" panose="02010504030101020102" pitchFamily="2" charset="0"/>
                <a:ea typeface="Roboto" panose="02000000000000000000" pitchFamily="2" charset="0"/>
              </a:defRPr>
            </a:lvl1pPr>
            <a:lvl2pPr marL="609585" indent="0">
              <a:buNone/>
              <a:defRPr/>
            </a:lvl2pPr>
            <a:lvl3pPr marL="1219170" indent="0">
              <a:buNone/>
              <a:defRPr/>
            </a:lvl3pPr>
            <a:lvl4pPr marL="1828754" indent="0">
              <a:buNone/>
              <a:defRPr/>
            </a:lvl4pPr>
            <a:lvl5pPr marL="2438339" indent="0">
              <a:buNone/>
              <a:defRPr/>
            </a:lvl5pPr>
          </a:lstStyle>
          <a:p>
            <a:pPr lvl="0"/>
            <a:r>
              <a:rPr lang="en-US" dirty="0"/>
              <a:t>Month XX, 2022</a:t>
            </a:r>
          </a:p>
        </p:txBody>
      </p:sp>
      <p:sp>
        <p:nvSpPr>
          <p:cNvPr id="3" name="Text Placeholder 3">
            <a:extLst>
              <a:ext uri="{FF2B5EF4-FFF2-40B4-BE49-F238E27FC236}">
                <a16:creationId xmlns:a16="http://schemas.microsoft.com/office/drawing/2014/main" id="{CDFCCC2A-05EE-B0E7-42A2-17319DE6AC79}"/>
              </a:ext>
            </a:extLst>
          </p:cNvPr>
          <p:cNvSpPr>
            <a:spLocks noGrp="1"/>
          </p:cNvSpPr>
          <p:nvPr>
            <p:ph type="body" sz="quarter" idx="14"/>
          </p:nvPr>
        </p:nvSpPr>
        <p:spPr>
          <a:xfrm>
            <a:off x="520700" y="2621280"/>
            <a:ext cx="10826496" cy="1743456"/>
          </a:xfrm>
        </p:spPr>
        <p:txBody>
          <a:bodyPr lIns="0" tIns="0" rIns="0" bIns="0">
            <a:noAutofit/>
          </a:bodyPr>
          <a:lstStyle>
            <a:lvl1pPr>
              <a:defRPr sz="5867">
                <a:latin typeface="Franklin Gothic Medium" panose="020B0603020102020204" pitchFamily="34" charset="0"/>
              </a:defRPr>
            </a:lvl1pPr>
            <a:lvl2pPr>
              <a:defRPr sz="5867">
                <a:latin typeface="Franklin Gothic Medium" panose="020B0603020102020204" pitchFamily="34" charset="0"/>
              </a:defRPr>
            </a:lvl2pPr>
            <a:lvl3pPr>
              <a:defRPr sz="5867">
                <a:latin typeface="Franklin Gothic Medium" panose="020B0603020102020204" pitchFamily="34" charset="0"/>
              </a:defRPr>
            </a:lvl3pPr>
            <a:lvl4pPr>
              <a:defRPr sz="5867">
                <a:latin typeface="Franklin Gothic Medium" panose="020B0603020102020204" pitchFamily="34" charset="0"/>
              </a:defRPr>
            </a:lvl4pPr>
            <a:lvl5pPr>
              <a:defRPr sz="5867">
                <a:latin typeface="Franklin Gothic Medium" panose="020B0603020102020204" pitchFamily="34" charset="0"/>
              </a:defRPr>
            </a:lvl5pPr>
          </a:lstStyle>
          <a:p>
            <a:pPr lvl="0"/>
            <a:r>
              <a:rPr lang="en-US"/>
              <a:t>Click to edit Master text styles</a:t>
            </a:r>
          </a:p>
        </p:txBody>
      </p:sp>
      <p:grpSp>
        <p:nvGrpSpPr>
          <p:cNvPr id="2" name="Group 1">
            <a:extLst>
              <a:ext uri="{FF2B5EF4-FFF2-40B4-BE49-F238E27FC236}">
                <a16:creationId xmlns:a16="http://schemas.microsoft.com/office/drawing/2014/main" id="{3F1D875A-59ED-E336-9EA5-BD5C575BBCEF}"/>
              </a:ext>
            </a:extLst>
          </p:cNvPr>
          <p:cNvGrpSpPr/>
          <p:nvPr userDrawn="1"/>
        </p:nvGrpSpPr>
        <p:grpSpPr>
          <a:xfrm rot="16200000">
            <a:off x="675289" y="792637"/>
            <a:ext cx="447040" cy="756920"/>
            <a:chOff x="697976" y="480133"/>
            <a:chExt cx="335280" cy="567690"/>
          </a:xfrm>
        </p:grpSpPr>
        <p:sp>
          <p:nvSpPr>
            <p:cNvPr id="7" name="Freeform 6">
              <a:extLst>
                <a:ext uri="{FF2B5EF4-FFF2-40B4-BE49-F238E27FC236}">
                  <a16:creationId xmlns:a16="http://schemas.microsoft.com/office/drawing/2014/main" id="{5D2161B1-4962-A90D-C8FD-1E2D7649713E}"/>
                </a:ext>
              </a:extLst>
            </p:cNvPr>
            <p:cNvSpPr/>
            <p:nvPr/>
          </p:nvSpPr>
          <p:spPr>
            <a:xfrm>
              <a:off x="784653" y="566811"/>
              <a:ext cx="161925" cy="161925"/>
            </a:xfrm>
            <a:custGeom>
              <a:avLst/>
              <a:gdLst>
                <a:gd name="connsiteX0" fmla="*/ 0 w 161925"/>
                <a:gd name="connsiteY0" fmla="*/ 0 h 161925"/>
                <a:gd name="connsiteX1" fmla="*/ 161925 w 161925"/>
                <a:gd name="connsiteY1" fmla="*/ 0 h 161925"/>
                <a:gd name="connsiteX2" fmla="*/ 161925 w 161925"/>
                <a:gd name="connsiteY2" fmla="*/ 161925 h 161925"/>
                <a:gd name="connsiteX3" fmla="*/ 0 w 161925"/>
                <a:gd name="connsiteY3" fmla="*/ 161925 h 161925"/>
              </a:gdLst>
              <a:ahLst/>
              <a:cxnLst>
                <a:cxn ang="0">
                  <a:pos x="connsiteX0" y="connsiteY0"/>
                </a:cxn>
                <a:cxn ang="0">
                  <a:pos x="connsiteX1" y="connsiteY1"/>
                </a:cxn>
                <a:cxn ang="0">
                  <a:pos x="connsiteX2" y="connsiteY2"/>
                </a:cxn>
                <a:cxn ang="0">
                  <a:pos x="connsiteX3" y="connsiteY3"/>
                </a:cxn>
              </a:cxnLst>
              <a:rect l="l" t="t" r="r" b="b"/>
              <a:pathLst>
                <a:path w="161925" h="161925">
                  <a:moveTo>
                    <a:pt x="0" y="0"/>
                  </a:moveTo>
                  <a:lnTo>
                    <a:pt x="161925" y="0"/>
                  </a:lnTo>
                  <a:lnTo>
                    <a:pt x="161925" y="161925"/>
                  </a:lnTo>
                  <a:lnTo>
                    <a:pt x="0" y="161925"/>
                  </a:lnTo>
                  <a:close/>
                </a:path>
              </a:pathLst>
            </a:custGeom>
            <a:noFill/>
            <a:ln w="15604" cap="flat">
              <a:solidFill>
                <a:schemeClr val="tx1"/>
              </a:solidFill>
              <a:prstDash val="solid"/>
              <a:miter/>
            </a:ln>
          </p:spPr>
          <p:txBody>
            <a:bodyPr rtlCol="0" anchor="ctr"/>
            <a:lstStyle/>
            <a:p>
              <a:endParaRPr lang="en-US" sz="1867"/>
            </a:p>
          </p:txBody>
        </p:sp>
        <p:sp>
          <p:nvSpPr>
            <p:cNvPr id="9" name="Freeform 8">
              <a:extLst>
                <a:ext uri="{FF2B5EF4-FFF2-40B4-BE49-F238E27FC236}">
                  <a16:creationId xmlns:a16="http://schemas.microsoft.com/office/drawing/2014/main" id="{CA36F94A-3482-352F-E6F2-54AA3F7E6B31}"/>
                </a:ext>
              </a:extLst>
            </p:cNvPr>
            <p:cNvSpPr/>
            <p:nvPr/>
          </p:nvSpPr>
          <p:spPr>
            <a:xfrm>
              <a:off x="697976" y="480133"/>
              <a:ext cx="335280" cy="567690"/>
            </a:xfrm>
            <a:custGeom>
              <a:avLst/>
              <a:gdLst>
                <a:gd name="connsiteX0" fmla="*/ 335280 w 335280"/>
                <a:gd name="connsiteY0" fmla="*/ 338138 h 567690"/>
                <a:gd name="connsiteX1" fmla="*/ 335280 w 335280"/>
                <a:gd name="connsiteY1" fmla="*/ 0 h 567690"/>
                <a:gd name="connsiteX2" fmla="*/ 0 w 335280"/>
                <a:gd name="connsiteY2" fmla="*/ 0 h 567690"/>
                <a:gd name="connsiteX3" fmla="*/ 0 w 335280"/>
                <a:gd name="connsiteY3" fmla="*/ 338138 h 567690"/>
                <a:gd name="connsiteX4" fmla="*/ 167640 w 335280"/>
                <a:gd name="connsiteY4" fmla="*/ 567690 h 567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 h="567690">
                  <a:moveTo>
                    <a:pt x="335280" y="338138"/>
                  </a:moveTo>
                  <a:lnTo>
                    <a:pt x="335280" y="0"/>
                  </a:lnTo>
                  <a:lnTo>
                    <a:pt x="0" y="0"/>
                  </a:lnTo>
                  <a:lnTo>
                    <a:pt x="0" y="338138"/>
                  </a:lnTo>
                  <a:lnTo>
                    <a:pt x="167640" y="567690"/>
                  </a:lnTo>
                  <a:close/>
                </a:path>
              </a:pathLst>
            </a:custGeom>
            <a:noFill/>
            <a:ln w="15604" cap="flat">
              <a:solidFill>
                <a:schemeClr val="tx1"/>
              </a:solidFill>
              <a:prstDash val="solid"/>
              <a:miter/>
            </a:ln>
          </p:spPr>
          <p:txBody>
            <a:bodyPr rtlCol="0" anchor="ctr"/>
            <a:lstStyle/>
            <a:p>
              <a:endParaRPr lang="en-US" sz="1867"/>
            </a:p>
          </p:txBody>
        </p:sp>
      </p:grpSp>
      <p:sp>
        <p:nvSpPr>
          <p:cNvPr id="10" name="Subtitle 2">
            <a:extLst>
              <a:ext uri="{FF2B5EF4-FFF2-40B4-BE49-F238E27FC236}">
                <a16:creationId xmlns:a16="http://schemas.microsoft.com/office/drawing/2014/main" id="{2CA5C67E-0E57-4882-3892-D09EDD5B889F}"/>
              </a:ext>
            </a:extLst>
          </p:cNvPr>
          <p:cNvSpPr>
            <a:spLocks noGrp="1"/>
          </p:cNvSpPr>
          <p:nvPr>
            <p:ph type="subTitle" idx="1"/>
          </p:nvPr>
        </p:nvSpPr>
        <p:spPr>
          <a:xfrm>
            <a:off x="520348" y="4913376"/>
            <a:ext cx="10826496" cy="658368"/>
          </a:xfrm>
        </p:spPr>
        <p:txBody>
          <a:bodyPr lIns="0" tIns="0" rIns="0" bIns="0">
            <a:noAutofit/>
          </a:bodyPr>
          <a:lstStyle>
            <a:lvl1pPr marL="0" indent="0" algn="l">
              <a:spcBef>
                <a:spcPts val="400"/>
              </a:spcBef>
              <a:spcAft>
                <a:spcPts val="400"/>
              </a:spcAft>
              <a:buNone/>
              <a:defRPr sz="3200">
                <a:solidFill>
                  <a:schemeClr val="tx1"/>
                </a:solidFill>
                <a:latin typeface="Franklin Gothic Medium" panose="020B06030201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118659032"/>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_Title Slide">
    <p:bg>
      <p:bgRef idx="1001">
        <a:schemeClr val="bg1"/>
      </p:bgRef>
    </p:bg>
    <p:spTree>
      <p:nvGrpSpPr>
        <p:cNvPr id="1" name=""/>
        <p:cNvGrpSpPr/>
        <p:nvPr/>
      </p:nvGrpSpPr>
      <p:grpSpPr>
        <a:xfrm>
          <a:off x="0" y="0"/>
          <a:ext cx="0" cy="0"/>
          <a:chOff x="0" y="0"/>
          <a:chExt cx="0" cy="0"/>
        </a:xfrm>
      </p:grpSpPr>
      <p:sp>
        <p:nvSpPr>
          <p:cNvPr id="17" name="Picture Placeholder 4">
            <a:extLst>
              <a:ext uri="{FF2B5EF4-FFF2-40B4-BE49-F238E27FC236}">
                <a16:creationId xmlns:a16="http://schemas.microsoft.com/office/drawing/2014/main" id="{AF8F79FB-D443-8BDB-010E-9FDE90EFAFE1}"/>
              </a:ext>
            </a:extLst>
          </p:cNvPr>
          <p:cNvSpPr>
            <a:spLocks noGrp="1"/>
          </p:cNvSpPr>
          <p:nvPr>
            <p:ph type="pic" sz="quarter" idx="11"/>
          </p:nvPr>
        </p:nvSpPr>
        <p:spPr>
          <a:xfrm>
            <a:off x="8059751" y="0"/>
            <a:ext cx="4132251" cy="6858000"/>
          </a:xfrm>
          <a:prstGeom prst="rect">
            <a:avLst/>
          </a:prstGeom>
        </p:spPr>
        <p:txBody>
          <a:bodyPr anchor="ctr" anchorCtr="0"/>
          <a:lstStyle>
            <a:lvl1pPr marL="0" indent="0" algn="ctr">
              <a:buNone/>
              <a:defRPr b="0" i="0">
                <a:solidFill>
                  <a:schemeClr val="tx1"/>
                </a:solidFill>
                <a:latin typeface="Arial" panose="020B0604020202020204" pitchFamily="34" charset="0"/>
              </a:defRPr>
            </a:lvl1pPr>
          </a:lstStyle>
          <a:p>
            <a:r>
              <a:rPr lang="en-US"/>
              <a:t>Click icon to add picture</a:t>
            </a:r>
            <a:endParaRPr lang="en-US" dirty="0"/>
          </a:p>
        </p:txBody>
      </p:sp>
      <p:sp>
        <p:nvSpPr>
          <p:cNvPr id="2" name="Title 1"/>
          <p:cNvSpPr>
            <a:spLocks noGrp="1"/>
          </p:cNvSpPr>
          <p:nvPr>
            <p:ph type="ctrTitle"/>
          </p:nvPr>
        </p:nvSpPr>
        <p:spPr>
          <a:xfrm>
            <a:off x="499872" y="1743456"/>
            <a:ext cx="7238883" cy="2387600"/>
          </a:xfrm>
          <a:prstGeom prst="rect">
            <a:avLst/>
          </a:prstGeom>
        </p:spPr>
        <p:txBody>
          <a:bodyPr lIns="0" tIns="0" rIns="0" bIns="0" anchor="b">
            <a:noAutofit/>
          </a:bodyPr>
          <a:lstStyle>
            <a:lvl1pPr algn="l">
              <a:defRPr sz="5867">
                <a:solidFill>
                  <a:schemeClr val="accent6"/>
                </a:solidFill>
              </a:defRPr>
            </a:lvl1pPr>
          </a:lstStyle>
          <a:p>
            <a:r>
              <a:rPr lang="en-US"/>
              <a:t>Click to edit Master title style</a:t>
            </a:r>
            <a:endParaRPr lang="en-US" dirty="0"/>
          </a:p>
        </p:txBody>
      </p:sp>
      <p:sp>
        <p:nvSpPr>
          <p:cNvPr id="3" name="Subtitle 2"/>
          <p:cNvSpPr>
            <a:spLocks noGrp="1"/>
          </p:cNvSpPr>
          <p:nvPr>
            <p:ph type="subTitle" idx="1"/>
          </p:nvPr>
        </p:nvSpPr>
        <p:spPr>
          <a:xfrm>
            <a:off x="504434" y="4277829"/>
            <a:ext cx="7238884" cy="660412"/>
          </a:xfrm>
        </p:spPr>
        <p:txBody>
          <a:bodyPr lIns="0" tIns="0" rIns="0" bIns="0">
            <a:noAutofit/>
          </a:bodyPr>
          <a:lstStyle>
            <a:lvl1pPr marL="0" indent="0" algn="l">
              <a:spcBef>
                <a:spcPts val="400"/>
              </a:spcBef>
              <a:spcAft>
                <a:spcPts val="400"/>
              </a:spcAft>
              <a:buNone/>
              <a:defRPr sz="3200">
                <a:solidFill>
                  <a:schemeClr val="accent6"/>
                </a:solidFill>
                <a:latin typeface="Franklin Gothic Medium" panose="020B06030201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6" name="Slide Number Placeholder 5"/>
          <p:cNvSpPr>
            <a:spLocks noGrp="1"/>
          </p:cNvSpPr>
          <p:nvPr>
            <p:ph type="sldNum" sz="quarter" idx="12"/>
          </p:nvPr>
        </p:nvSpPr>
        <p:spPr>
          <a:xfrm>
            <a:off x="5000117" y="6334928"/>
            <a:ext cx="2743200" cy="158496"/>
          </a:xfrm>
        </p:spPr>
        <p:txBody>
          <a:bodyPr lIns="0" tIns="0" rIns="0" bIns="0" anchor="t" anchorCtr="0"/>
          <a:lstStyle>
            <a:lvl1pPr>
              <a:defRPr>
                <a:solidFill>
                  <a:srgbClr val="B2B4B2"/>
                </a:solidFill>
              </a:defRPr>
            </a:lvl1pPr>
          </a:lstStyle>
          <a:p>
            <a:fld id="{1CF77CCB-A837-3E49-BD58-C1431ED74FC9}" type="slidenum">
              <a:rPr lang="en-US" smtClean="0"/>
              <a:pPr/>
              <a:t>‹#›</a:t>
            </a:fld>
            <a:endParaRPr lang="en-US"/>
          </a:p>
        </p:txBody>
      </p:sp>
      <p:sp>
        <p:nvSpPr>
          <p:cNvPr id="5" name="Footer Placeholder 4">
            <a:extLst>
              <a:ext uri="{FF2B5EF4-FFF2-40B4-BE49-F238E27FC236}">
                <a16:creationId xmlns:a16="http://schemas.microsoft.com/office/drawing/2014/main" id="{6EDF3D18-678E-A693-7563-851F943B3A04}"/>
              </a:ext>
            </a:extLst>
          </p:cNvPr>
          <p:cNvSpPr>
            <a:spLocks noGrp="1"/>
          </p:cNvSpPr>
          <p:nvPr>
            <p:ph type="ftr" sz="quarter" idx="3"/>
          </p:nvPr>
        </p:nvSpPr>
        <p:spPr>
          <a:xfrm>
            <a:off x="1871210" y="243948"/>
            <a:ext cx="3607204" cy="486833"/>
          </a:xfrm>
          <a:prstGeom prst="rect">
            <a:avLst/>
          </a:prstGeom>
        </p:spPr>
        <p:txBody>
          <a:bodyPr vert="horz" lIns="0" tIns="0" rIns="0" bIns="0" rtlCol="0" anchor="ctr"/>
          <a:lstStyle>
            <a:lvl1pPr algn="l">
              <a:defRPr sz="1867" b="0">
                <a:solidFill>
                  <a:schemeClr val="tx2"/>
                </a:solidFill>
                <a:latin typeface="Tisa Offc Serif Pro" panose="02010504030101020102" pitchFamily="2" charset="0"/>
              </a:defRPr>
            </a:lvl1pPr>
          </a:lstStyle>
          <a:p>
            <a:r>
              <a:rPr lang="en-US" dirty="0"/>
              <a:t>Missouri University of Science and Technology</a:t>
            </a:r>
          </a:p>
        </p:txBody>
      </p:sp>
      <p:pic>
        <p:nvPicPr>
          <p:cNvPr id="8" name="Picture 15">
            <a:extLst>
              <a:ext uri="{FF2B5EF4-FFF2-40B4-BE49-F238E27FC236}">
                <a16:creationId xmlns:a16="http://schemas.microsoft.com/office/drawing/2014/main" id="{386CE58C-66A4-B1EB-FDC5-54F3E5441E7E}"/>
              </a:ext>
            </a:extLst>
          </p:cNvPr>
          <p:cNvPicPr>
            <a:picLocks noChangeAspect="1"/>
          </p:cNvPicPr>
          <p:nvPr userDrawn="1"/>
        </p:nvPicPr>
        <p:blipFill>
          <a:blip r:embed="rId2"/>
          <a:srcRect/>
          <a:stretch/>
        </p:blipFill>
        <p:spPr>
          <a:xfrm>
            <a:off x="524256" y="0"/>
            <a:ext cx="1050341" cy="1050341"/>
          </a:xfrm>
          <a:prstGeom prst="rect">
            <a:avLst/>
          </a:prstGeom>
          <a:solidFill>
            <a:schemeClr val="tx1"/>
          </a:solidFill>
        </p:spPr>
      </p:pic>
      <p:sp>
        <p:nvSpPr>
          <p:cNvPr id="14" name="Text Placeholder 15">
            <a:extLst>
              <a:ext uri="{FF2B5EF4-FFF2-40B4-BE49-F238E27FC236}">
                <a16:creationId xmlns:a16="http://schemas.microsoft.com/office/drawing/2014/main" id="{D81B344C-8281-842C-3E19-AF755F2D04E4}"/>
              </a:ext>
            </a:extLst>
          </p:cNvPr>
          <p:cNvSpPr>
            <a:spLocks noGrp="1"/>
          </p:cNvSpPr>
          <p:nvPr>
            <p:ph type="body" sz="quarter" idx="10" hasCustomPrompt="1"/>
          </p:nvPr>
        </p:nvSpPr>
        <p:spPr>
          <a:xfrm>
            <a:off x="504432" y="5497956"/>
            <a:ext cx="7242048" cy="377952"/>
          </a:xfrm>
        </p:spPr>
        <p:txBody>
          <a:bodyPr lIns="0" tIns="0" rIns="0" bIns="0">
            <a:noAutofit/>
          </a:bodyPr>
          <a:lstStyle>
            <a:lvl1pPr marL="0" indent="0">
              <a:buNone/>
              <a:defRPr sz="3200">
                <a:solidFill>
                  <a:schemeClr val="tx2"/>
                </a:solidFill>
              </a:defRPr>
            </a:lvl1pPr>
            <a:lvl2pPr marL="609585" indent="0">
              <a:buNone/>
              <a:defRPr/>
            </a:lvl2pPr>
            <a:lvl3pPr marL="1219170" indent="0">
              <a:buNone/>
              <a:defRPr/>
            </a:lvl3pPr>
            <a:lvl4pPr marL="1828754" indent="0">
              <a:buNone/>
              <a:defRPr/>
            </a:lvl4pPr>
            <a:lvl5pPr marL="2438339" indent="0">
              <a:buNone/>
              <a:defRPr/>
            </a:lvl5pPr>
          </a:lstStyle>
          <a:p>
            <a:pPr lvl="0"/>
            <a:r>
              <a:rPr lang="en-US" dirty="0"/>
              <a:t>Month XX, 2022</a:t>
            </a:r>
          </a:p>
        </p:txBody>
      </p:sp>
    </p:spTree>
    <p:extLst>
      <p:ext uri="{BB962C8B-B14F-4D97-AF65-F5344CB8AC3E}">
        <p14:creationId xmlns:p14="http://schemas.microsoft.com/office/powerpoint/2010/main" val="36181752"/>
      </p:ext>
    </p:extLst>
  </p:cSld>
  <p:clrMapOvr>
    <a:overrideClrMapping bg1="dk1" tx1="lt1" bg2="dk2" tx2="lt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7_Title Slide">
    <p:bg>
      <p:bgRef idx="1001">
        <a:schemeClr val="bg1"/>
      </p:bgRef>
    </p:bg>
    <p:spTree>
      <p:nvGrpSpPr>
        <p:cNvPr id="1" name=""/>
        <p:cNvGrpSpPr/>
        <p:nvPr/>
      </p:nvGrpSpPr>
      <p:grpSpPr>
        <a:xfrm>
          <a:off x="0" y="0"/>
          <a:ext cx="0" cy="0"/>
          <a:chOff x="0" y="0"/>
          <a:chExt cx="0" cy="0"/>
        </a:xfrm>
      </p:grpSpPr>
      <p:sp>
        <p:nvSpPr>
          <p:cNvPr id="17" name="Picture Placeholder 4">
            <a:extLst>
              <a:ext uri="{FF2B5EF4-FFF2-40B4-BE49-F238E27FC236}">
                <a16:creationId xmlns:a16="http://schemas.microsoft.com/office/drawing/2014/main" id="{AF8F79FB-D443-8BDB-010E-9FDE90EFAFE1}"/>
              </a:ext>
            </a:extLst>
          </p:cNvPr>
          <p:cNvSpPr>
            <a:spLocks noGrp="1"/>
          </p:cNvSpPr>
          <p:nvPr>
            <p:ph type="pic" sz="quarter" idx="11"/>
          </p:nvPr>
        </p:nvSpPr>
        <p:spPr>
          <a:xfrm>
            <a:off x="8059751" y="0"/>
            <a:ext cx="4132251" cy="6858000"/>
          </a:xfrm>
          <a:prstGeom prst="rect">
            <a:avLst/>
          </a:prstGeom>
        </p:spPr>
        <p:txBody>
          <a:bodyPr anchor="ctr" anchorCtr="0"/>
          <a:lstStyle>
            <a:lvl1pPr marL="0" indent="0" algn="ctr">
              <a:buNone/>
              <a:defRPr b="0" i="0">
                <a:solidFill>
                  <a:schemeClr val="tx1"/>
                </a:solidFill>
                <a:latin typeface="Arial" panose="020B0604020202020204" pitchFamily="34" charset="0"/>
              </a:defRPr>
            </a:lvl1pPr>
          </a:lstStyle>
          <a:p>
            <a:r>
              <a:rPr lang="en-US"/>
              <a:t>Click icon to add picture</a:t>
            </a:r>
            <a:endParaRPr lang="en-US" dirty="0"/>
          </a:p>
        </p:txBody>
      </p:sp>
      <p:sp>
        <p:nvSpPr>
          <p:cNvPr id="2" name="Title 1"/>
          <p:cNvSpPr>
            <a:spLocks noGrp="1"/>
          </p:cNvSpPr>
          <p:nvPr>
            <p:ph type="ctrTitle"/>
          </p:nvPr>
        </p:nvSpPr>
        <p:spPr>
          <a:xfrm>
            <a:off x="499872" y="1743456"/>
            <a:ext cx="7238883" cy="2387600"/>
          </a:xfrm>
          <a:prstGeom prst="rect">
            <a:avLst/>
          </a:prstGeom>
        </p:spPr>
        <p:txBody>
          <a:bodyPr lIns="0" tIns="0" rIns="0" bIns="0" anchor="b">
            <a:noAutofit/>
          </a:bodyPr>
          <a:lstStyle>
            <a:lvl1pPr algn="l">
              <a:defRPr sz="5867">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504434" y="4277829"/>
            <a:ext cx="7238884" cy="660412"/>
          </a:xfrm>
        </p:spPr>
        <p:txBody>
          <a:bodyPr lIns="0" tIns="0" rIns="0" bIns="0">
            <a:noAutofit/>
          </a:bodyPr>
          <a:lstStyle>
            <a:lvl1pPr marL="0" indent="0" algn="l">
              <a:spcBef>
                <a:spcPts val="400"/>
              </a:spcBef>
              <a:spcAft>
                <a:spcPts val="400"/>
              </a:spcAft>
              <a:buNone/>
              <a:defRPr sz="3200">
                <a:solidFill>
                  <a:schemeClr val="tx1"/>
                </a:solidFill>
                <a:latin typeface="Franklin Gothic Medium" panose="020B06030201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6" name="Slide Number Placeholder 5"/>
          <p:cNvSpPr>
            <a:spLocks noGrp="1"/>
          </p:cNvSpPr>
          <p:nvPr>
            <p:ph type="sldNum" sz="quarter" idx="12"/>
          </p:nvPr>
        </p:nvSpPr>
        <p:spPr>
          <a:xfrm>
            <a:off x="5000117" y="6334928"/>
            <a:ext cx="2743200" cy="158496"/>
          </a:xfrm>
        </p:spPr>
        <p:txBody>
          <a:bodyPr lIns="0" tIns="0" rIns="0" bIns="0" anchor="t" anchorCtr="0"/>
          <a:lstStyle>
            <a:lvl1pPr>
              <a:defRPr>
                <a:solidFill>
                  <a:srgbClr val="63666A"/>
                </a:solidFill>
              </a:defRPr>
            </a:lvl1pPr>
          </a:lstStyle>
          <a:p>
            <a:fld id="{1CF77CCB-A837-3E49-BD58-C1431ED74FC9}" type="slidenum">
              <a:rPr lang="en-US" smtClean="0"/>
              <a:pPr/>
              <a:t>‹#›</a:t>
            </a:fld>
            <a:endParaRPr lang="en-US" dirty="0"/>
          </a:p>
        </p:txBody>
      </p:sp>
      <p:sp>
        <p:nvSpPr>
          <p:cNvPr id="5" name="Footer Placeholder 4">
            <a:extLst>
              <a:ext uri="{FF2B5EF4-FFF2-40B4-BE49-F238E27FC236}">
                <a16:creationId xmlns:a16="http://schemas.microsoft.com/office/drawing/2014/main" id="{6EDF3D18-678E-A693-7563-851F943B3A04}"/>
              </a:ext>
            </a:extLst>
          </p:cNvPr>
          <p:cNvSpPr>
            <a:spLocks noGrp="1"/>
          </p:cNvSpPr>
          <p:nvPr>
            <p:ph type="ftr" sz="quarter" idx="3"/>
          </p:nvPr>
        </p:nvSpPr>
        <p:spPr>
          <a:xfrm>
            <a:off x="1865377" y="243841"/>
            <a:ext cx="3607204" cy="486833"/>
          </a:xfrm>
          <a:prstGeom prst="rect">
            <a:avLst/>
          </a:prstGeom>
        </p:spPr>
        <p:txBody>
          <a:bodyPr vert="horz" lIns="0" tIns="0" rIns="0" bIns="0" rtlCol="0" anchor="ctr"/>
          <a:lstStyle>
            <a:lvl1pPr algn="l">
              <a:defRPr sz="1867" b="0">
                <a:solidFill>
                  <a:schemeClr val="tx1"/>
                </a:solidFill>
                <a:latin typeface="Tisa Offc Serif Pro" panose="02010504030101020102" pitchFamily="2" charset="0"/>
              </a:defRPr>
            </a:lvl1pPr>
          </a:lstStyle>
          <a:p>
            <a:r>
              <a:rPr lang="en-US" dirty="0"/>
              <a:t>Missouri University of Science and Technology</a:t>
            </a:r>
          </a:p>
        </p:txBody>
      </p:sp>
      <p:pic>
        <p:nvPicPr>
          <p:cNvPr id="8" name="Picture 15">
            <a:extLst>
              <a:ext uri="{FF2B5EF4-FFF2-40B4-BE49-F238E27FC236}">
                <a16:creationId xmlns:a16="http://schemas.microsoft.com/office/drawing/2014/main" id="{386CE58C-66A4-B1EB-FDC5-54F3E5441E7E}"/>
              </a:ext>
            </a:extLst>
          </p:cNvPr>
          <p:cNvPicPr>
            <a:picLocks noChangeAspect="1"/>
          </p:cNvPicPr>
          <p:nvPr userDrawn="1"/>
        </p:nvPicPr>
        <p:blipFill>
          <a:blip r:embed="rId2"/>
          <a:srcRect/>
          <a:stretch/>
        </p:blipFill>
        <p:spPr>
          <a:xfrm>
            <a:off x="504433" y="1"/>
            <a:ext cx="1050340" cy="1050340"/>
          </a:xfrm>
          <a:prstGeom prst="rect">
            <a:avLst/>
          </a:prstGeom>
          <a:solidFill>
            <a:schemeClr val="tx1"/>
          </a:solidFill>
        </p:spPr>
      </p:pic>
      <p:sp>
        <p:nvSpPr>
          <p:cNvPr id="14" name="Text Placeholder 15">
            <a:extLst>
              <a:ext uri="{FF2B5EF4-FFF2-40B4-BE49-F238E27FC236}">
                <a16:creationId xmlns:a16="http://schemas.microsoft.com/office/drawing/2014/main" id="{D81B344C-8281-842C-3E19-AF755F2D04E4}"/>
              </a:ext>
            </a:extLst>
          </p:cNvPr>
          <p:cNvSpPr>
            <a:spLocks noGrp="1"/>
          </p:cNvSpPr>
          <p:nvPr>
            <p:ph type="body" sz="quarter" idx="10" hasCustomPrompt="1"/>
          </p:nvPr>
        </p:nvSpPr>
        <p:spPr>
          <a:xfrm>
            <a:off x="504432" y="5497956"/>
            <a:ext cx="7242048" cy="377952"/>
          </a:xfrm>
        </p:spPr>
        <p:txBody>
          <a:bodyPr lIns="0" tIns="0" rIns="0" bIns="0">
            <a:noAutofit/>
          </a:bodyPr>
          <a:lstStyle>
            <a:lvl1pPr marL="0" indent="0">
              <a:buNone/>
              <a:defRPr sz="3200">
                <a:solidFill>
                  <a:schemeClr val="bg2"/>
                </a:solidFill>
              </a:defRPr>
            </a:lvl1pPr>
            <a:lvl2pPr marL="609585" indent="0">
              <a:buNone/>
              <a:defRPr/>
            </a:lvl2pPr>
            <a:lvl3pPr marL="1219170" indent="0">
              <a:buNone/>
              <a:defRPr/>
            </a:lvl3pPr>
            <a:lvl4pPr marL="1828754" indent="0">
              <a:buNone/>
              <a:defRPr/>
            </a:lvl4pPr>
            <a:lvl5pPr marL="2438339" indent="0">
              <a:buNone/>
              <a:defRPr/>
            </a:lvl5pPr>
          </a:lstStyle>
          <a:p>
            <a:pPr lvl="0"/>
            <a:r>
              <a:rPr lang="en-US" dirty="0"/>
              <a:t>Month XX, 2022</a:t>
            </a:r>
          </a:p>
        </p:txBody>
      </p:sp>
    </p:spTree>
    <p:extLst>
      <p:ext uri="{BB962C8B-B14F-4D97-AF65-F5344CB8AC3E}">
        <p14:creationId xmlns:p14="http://schemas.microsoft.com/office/powerpoint/2010/main" val="2488767071"/>
      </p:ext>
    </p:extLst>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9_Title Slide">
    <p:bg>
      <p:bgRef idx="1001">
        <a:schemeClr val="bg2"/>
      </p:bgRef>
    </p:bg>
    <p:spTree>
      <p:nvGrpSpPr>
        <p:cNvPr id="1" name=""/>
        <p:cNvGrpSpPr/>
        <p:nvPr/>
      </p:nvGrpSpPr>
      <p:grpSpPr>
        <a:xfrm>
          <a:off x="0" y="0"/>
          <a:ext cx="0" cy="0"/>
          <a:chOff x="0" y="0"/>
          <a:chExt cx="0" cy="0"/>
        </a:xfrm>
      </p:grpSpPr>
      <p:sp>
        <p:nvSpPr>
          <p:cNvPr id="17" name="Picture Placeholder 4">
            <a:extLst>
              <a:ext uri="{FF2B5EF4-FFF2-40B4-BE49-F238E27FC236}">
                <a16:creationId xmlns:a16="http://schemas.microsoft.com/office/drawing/2014/main" id="{AF8F79FB-D443-8BDB-010E-9FDE90EFAFE1}"/>
              </a:ext>
            </a:extLst>
          </p:cNvPr>
          <p:cNvSpPr>
            <a:spLocks noGrp="1"/>
          </p:cNvSpPr>
          <p:nvPr>
            <p:ph type="pic" sz="quarter" idx="11"/>
          </p:nvPr>
        </p:nvSpPr>
        <p:spPr>
          <a:xfrm>
            <a:off x="8059751" y="0"/>
            <a:ext cx="4132251" cy="6858000"/>
          </a:xfrm>
          <a:prstGeom prst="rect">
            <a:avLst/>
          </a:prstGeom>
        </p:spPr>
        <p:txBody>
          <a:bodyPr anchor="ctr" anchorCtr="0"/>
          <a:lstStyle>
            <a:lvl1pPr marL="0" indent="0" algn="ctr">
              <a:buNone/>
              <a:defRPr b="0" i="0">
                <a:solidFill>
                  <a:schemeClr val="tx1"/>
                </a:solidFill>
                <a:latin typeface="Arial" panose="020B0604020202020204" pitchFamily="34" charset="0"/>
              </a:defRPr>
            </a:lvl1pPr>
          </a:lstStyle>
          <a:p>
            <a:r>
              <a:rPr lang="en-US"/>
              <a:t>Click icon to add picture</a:t>
            </a:r>
            <a:endParaRPr lang="en-US" dirty="0"/>
          </a:p>
        </p:txBody>
      </p:sp>
      <p:sp>
        <p:nvSpPr>
          <p:cNvPr id="2" name="Title 1"/>
          <p:cNvSpPr>
            <a:spLocks noGrp="1"/>
          </p:cNvSpPr>
          <p:nvPr>
            <p:ph type="ctrTitle"/>
          </p:nvPr>
        </p:nvSpPr>
        <p:spPr>
          <a:xfrm>
            <a:off x="499872" y="1743456"/>
            <a:ext cx="7238883" cy="2387600"/>
          </a:xfrm>
          <a:prstGeom prst="rect">
            <a:avLst/>
          </a:prstGeom>
        </p:spPr>
        <p:txBody>
          <a:bodyPr lIns="0" tIns="0" rIns="0" bIns="0" anchor="b">
            <a:noAutofit/>
          </a:bodyPr>
          <a:lstStyle>
            <a:lvl1pPr algn="l">
              <a:defRPr sz="5867">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504434" y="4277829"/>
            <a:ext cx="7238884" cy="660412"/>
          </a:xfrm>
        </p:spPr>
        <p:txBody>
          <a:bodyPr lIns="0" tIns="0" rIns="0" bIns="0">
            <a:noAutofit/>
          </a:bodyPr>
          <a:lstStyle>
            <a:lvl1pPr marL="0" indent="0" algn="l">
              <a:spcBef>
                <a:spcPts val="400"/>
              </a:spcBef>
              <a:spcAft>
                <a:spcPts val="400"/>
              </a:spcAft>
              <a:buNone/>
              <a:defRPr sz="3200">
                <a:solidFill>
                  <a:schemeClr val="tx1"/>
                </a:solidFill>
                <a:latin typeface="Franklin Gothic Medium" panose="020B06030201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6" name="Slide Number Placeholder 5"/>
          <p:cNvSpPr>
            <a:spLocks noGrp="1"/>
          </p:cNvSpPr>
          <p:nvPr>
            <p:ph type="sldNum" sz="quarter" idx="12"/>
          </p:nvPr>
        </p:nvSpPr>
        <p:spPr>
          <a:xfrm>
            <a:off x="5000117" y="6334928"/>
            <a:ext cx="2743200" cy="158496"/>
          </a:xfrm>
        </p:spPr>
        <p:txBody>
          <a:bodyPr lIns="0" tIns="0" rIns="0" bIns="0" anchor="t" anchorCtr="0"/>
          <a:lstStyle>
            <a:lvl1pPr>
              <a:defRPr>
                <a:solidFill>
                  <a:srgbClr val="63666A"/>
                </a:solidFill>
              </a:defRPr>
            </a:lvl1pPr>
          </a:lstStyle>
          <a:p>
            <a:fld id="{1CF77CCB-A837-3E49-BD58-C1431ED74FC9}" type="slidenum">
              <a:rPr lang="en-US" smtClean="0"/>
              <a:pPr/>
              <a:t>‹#›</a:t>
            </a:fld>
            <a:endParaRPr lang="en-US" dirty="0"/>
          </a:p>
        </p:txBody>
      </p:sp>
      <p:sp>
        <p:nvSpPr>
          <p:cNvPr id="5" name="Footer Placeholder 4">
            <a:extLst>
              <a:ext uri="{FF2B5EF4-FFF2-40B4-BE49-F238E27FC236}">
                <a16:creationId xmlns:a16="http://schemas.microsoft.com/office/drawing/2014/main" id="{6EDF3D18-678E-A693-7563-851F943B3A04}"/>
              </a:ext>
            </a:extLst>
          </p:cNvPr>
          <p:cNvSpPr>
            <a:spLocks noGrp="1"/>
          </p:cNvSpPr>
          <p:nvPr>
            <p:ph type="ftr" sz="quarter" idx="3"/>
          </p:nvPr>
        </p:nvSpPr>
        <p:spPr>
          <a:xfrm>
            <a:off x="1868043" y="243948"/>
            <a:ext cx="3607204" cy="486833"/>
          </a:xfrm>
          <a:prstGeom prst="rect">
            <a:avLst/>
          </a:prstGeom>
        </p:spPr>
        <p:txBody>
          <a:bodyPr vert="horz" lIns="0" tIns="0" rIns="0" bIns="0" rtlCol="0" anchor="ctr"/>
          <a:lstStyle>
            <a:lvl1pPr algn="l">
              <a:defRPr sz="1867" b="0">
                <a:solidFill>
                  <a:schemeClr val="tx1"/>
                </a:solidFill>
                <a:latin typeface="Tisa Offc Serif Pro" panose="02010504030101020102" pitchFamily="2" charset="0"/>
              </a:defRPr>
            </a:lvl1pPr>
          </a:lstStyle>
          <a:p>
            <a:r>
              <a:rPr lang="en-US" dirty="0"/>
              <a:t>Missouri University of Science and Technology</a:t>
            </a:r>
          </a:p>
        </p:txBody>
      </p:sp>
      <p:sp>
        <p:nvSpPr>
          <p:cNvPr id="14" name="Text Placeholder 15">
            <a:extLst>
              <a:ext uri="{FF2B5EF4-FFF2-40B4-BE49-F238E27FC236}">
                <a16:creationId xmlns:a16="http://schemas.microsoft.com/office/drawing/2014/main" id="{D81B344C-8281-842C-3E19-AF755F2D04E4}"/>
              </a:ext>
            </a:extLst>
          </p:cNvPr>
          <p:cNvSpPr>
            <a:spLocks noGrp="1"/>
          </p:cNvSpPr>
          <p:nvPr>
            <p:ph type="body" sz="quarter" idx="10" hasCustomPrompt="1"/>
          </p:nvPr>
        </p:nvSpPr>
        <p:spPr>
          <a:xfrm>
            <a:off x="504432" y="5497956"/>
            <a:ext cx="7242048" cy="377952"/>
          </a:xfrm>
        </p:spPr>
        <p:txBody>
          <a:bodyPr lIns="0" tIns="0" rIns="0" bIns="0">
            <a:noAutofit/>
          </a:bodyPr>
          <a:lstStyle>
            <a:lvl1pPr marL="0" indent="0">
              <a:buNone/>
              <a:defRPr sz="3200">
                <a:solidFill>
                  <a:srgbClr val="63666A"/>
                </a:solidFill>
              </a:defRPr>
            </a:lvl1pPr>
            <a:lvl2pPr marL="609585" indent="0">
              <a:buNone/>
              <a:defRPr/>
            </a:lvl2pPr>
            <a:lvl3pPr marL="1219170" indent="0">
              <a:buNone/>
              <a:defRPr/>
            </a:lvl3pPr>
            <a:lvl4pPr marL="1828754" indent="0">
              <a:buNone/>
              <a:defRPr/>
            </a:lvl4pPr>
            <a:lvl5pPr marL="2438339" indent="0">
              <a:buNone/>
              <a:defRPr/>
            </a:lvl5pPr>
          </a:lstStyle>
          <a:p>
            <a:pPr lvl="0"/>
            <a:r>
              <a:rPr lang="en-US" dirty="0"/>
              <a:t>Month XX, 2022</a:t>
            </a:r>
          </a:p>
        </p:txBody>
      </p:sp>
      <p:pic>
        <p:nvPicPr>
          <p:cNvPr id="4" name="Picture 15">
            <a:extLst>
              <a:ext uri="{FF2B5EF4-FFF2-40B4-BE49-F238E27FC236}">
                <a16:creationId xmlns:a16="http://schemas.microsoft.com/office/drawing/2014/main" id="{C0564E31-79BE-F8D5-F952-138D460D69BF}"/>
              </a:ext>
            </a:extLst>
          </p:cNvPr>
          <p:cNvPicPr>
            <a:picLocks noChangeAspect="1"/>
          </p:cNvPicPr>
          <p:nvPr userDrawn="1"/>
        </p:nvPicPr>
        <p:blipFill>
          <a:blip r:embed="rId2"/>
          <a:srcRect/>
          <a:stretch/>
        </p:blipFill>
        <p:spPr>
          <a:xfrm>
            <a:off x="504433" y="1"/>
            <a:ext cx="1050340" cy="1050340"/>
          </a:xfrm>
          <a:prstGeom prst="rect">
            <a:avLst/>
          </a:prstGeom>
          <a:solidFill>
            <a:schemeClr val="tx1"/>
          </a:solidFill>
        </p:spPr>
      </p:pic>
    </p:spTree>
    <p:extLst>
      <p:ext uri="{BB962C8B-B14F-4D97-AF65-F5344CB8AC3E}">
        <p14:creationId xmlns:p14="http://schemas.microsoft.com/office/powerpoint/2010/main" val="4120702221"/>
      </p:ext>
    </p:extLst>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5_Title Slide">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9013929" y="6352956"/>
            <a:ext cx="2743200" cy="365125"/>
          </a:xfrm>
        </p:spPr>
        <p:txBody>
          <a:bodyPr lIns="0" tIns="0" rIns="0" bIns="0"/>
          <a:lstStyle>
            <a:lvl1pPr>
              <a:defRPr>
                <a:solidFill>
                  <a:srgbClr val="B2B4B2"/>
                </a:solidFill>
              </a:defRPr>
            </a:lvl1pPr>
          </a:lstStyle>
          <a:p>
            <a:fld id="{1CF77CCB-A837-3E49-BD58-C1431ED74FC9}" type="slidenum">
              <a:rPr lang="en-US" smtClean="0"/>
              <a:pPr/>
              <a:t>‹#›</a:t>
            </a:fld>
            <a:endParaRPr lang="en-US" dirty="0"/>
          </a:p>
        </p:txBody>
      </p:sp>
      <p:sp>
        <p:nvSpPr>
          <p:cNvPr id="2" name="Subtitle 2">
            <a:extLst>
              <a:ext uri="{FF2B5EF4-FFF2-40B4-BE49-F238E27FC236}">
                <a16:creationId xmlns:a16="http://schemas.microsoft.com/office/drawing/2014/main" id="{F50DDBE7-D45B-48A2-10C2-DC3752F99F42}"/>
              </a:ext>
            </a:extLst>
          </p:cNvPr>
          <p:cNvSpPr>
            <a:spLocks noGrp="1"/>
          </p:cNvSpPr>
          <p:nvPr>
            <p:ph type="subTitle" idx="1"/>
          </p:nvPr>
        </p:nvSpPr>
        <p:spPr>
          <a:xfrm>
            <a:off x="930635" y="4413505"/>
            <a:ext cx="10826496" cy="660412"/>
          </a:xfrm>
        </p:spPr>
        <p:txBody>
          <a:bodyPr lIns="0" tIns="0" rIns="0" bIns="0">
            <a:noAutofit/>
          </a:bodyPr>
          <a:lstStyle>
            <a:lvl1pPr marL="0" indent="0" algn="l">
              <a:spcBef>
                <a:spcPts val="400"/>
              </a:spcBef>
              <a:spcAft>
                <a:spcPts val="400"/>
              </a:spcAft>
              <a:buNone/>
              <a:defRPr sz="3200">
                <a:solidFill>
                  <a:schemeClr val="accent6"/>
                </a:solidFill>
                <a:latin typeface="Franklin Gothic Medium" panose="020B06030201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3" name="Text Placeholder 3">
            <a:extLst>
              <a:ext uri="{FF2B5EF4-FFF2-40B4-BE49-F238E27FC236}">
                <a16:creationId xmlns:a16="http://schemas.microsoft.com/office/drawing/2014/main" id="{B1F13C1A-EFDC-5DE4-766A-1EB8F4D127F7}"/>
              </a:ext>
            </a:extLst>
          </p:cNvPr>
          <p:cNvSpPr>
            <a:spLocks noGrp="1"/>
          </p:cNvSpPr>
          <p:nvPr>
            <p:ph type="body" sz="quarter" idx="13" hasCustomPrompt="1"/>
          </p:nvPr>
        </p:nvSpPr>
        <p:spPr>
          <a:xfrm>
            <a:off x="931334" y="3302425"/>
            <a:ext cx="10826751" cy="1013460"/>
          </a:xfrm>
        </p:spPr>
        <p:txBody>
          <a:bodyPr lIns="0" tIns="0" rIns="0" bIns="0" anchor="b" anchorCtr="0">
            <a:noAutofit/>
          </a:bodyPr>
          <a:lstStyle>
            <a:lvl1pPr>
              <a:defRPr sz="5867">
                <a:solidFill>
                  <a:schemeClr val="tx2"/>
                </a:solidFill>
                <a:latin typeface="Franklin Gothic Medium" panose="020B0603020102020204" pitchFamily="34" charset="0"/>
              </a:defRPr>
            </a:lvl1pPr>
          </a:lstStyle>
          <a:p>
            <a:pPr lvl="0"/>
            <a:r>
              <a:rPr lang="en-US" dirty="0"/>
              <a:t>Section Header</a:t>
            </a:r>
          </a:p>
        </p:txBody>
      </p:sp>
      <p:grpSp>
        <p:nvGrpSpPr>
          <p:cNvPr id="4" name="Group 3">
            <a:extLst>
              <a:ext uri="{FF2B5EF4-FFF2-40B4-BE49-F238E27FC236}">
                <a16:creationId xmlns:a16="http://schemas.microsoft.com/office/drawing/2014/main" id="{540D06DC-3462-32FB-E8EB-3C31A8A4EEAC}"/>
              </a:ext>
            </a:extLst>
          </p:cNvPr>
          <p:cNvGrpSpPr/>
          <p:nvPr userDrawn="1"/>
        </p:nvGrpSpPr>
        <p:grpSpPr>
          <a:xfrm rot="16200000">
            <a:off x="1085575" y="2584873"/>
            <a:ext cx="447040" cy="756920"/>
            <a:chOff x="697976" y="480133"/>
            <a:chExt cx="335280" cy="567690"/>
          </a:xfrm>
        </p:grpSpPr>
        <p:sp>
          <p:nvSpPr>
            <p:cNvPr id="5" name="Freeform 4">
              <a:extLst>
                <a:ext uri="{FF2B5EF4-FFF2-40B4-BE49-F238E27FC236}">
                  <a16:creationId xmlns:a16="http://schemas.microsoft.com/office/drawing/2014/main" id="{2FD24378-DC58-14CE-34D5-45A7BC6A810F}"/>
                </a:ext>
              </a:extLst>
            </p:cNvPr>
            <p:cNvSpPr/>
            <p:nvPr/>
          </p:nvSpPr>
          <p:spPr>
            <a:xfrm>
              <a:off x="784653" y="566811"/>
              <a:ext cx="161925" cy="161925"/>
            </a:xfrm>
            <a:custGeom>
              <a:avLst/>
              <a:gdLst>
                <a:gd name="connsiteX0" fmla="*/ 0 w 161925"/>
                <a:gd name="connsiteY0" fmla="*/ 0 h 161925"/>
                <a:gd name="connsiteX1" fmla="*/ 161925 w 161925"/>
                <a:gd name="connsiteY1" fmla="*/ 0 h 161925"/>
                <a:gd name="connsiteX2" fmla="*/ 161925 w 161925"/>
                <a:gd name="connsiteY2" fmla="*/ 161925 h 161925"/>
                <a:gd name="connsiteX3" fmla="*/ 0 w 161925"/>
                <a:gd name="connsiteY3" fmla="*/ 161925 h 161925"/>
              </a:gdLst>
              <a:ahLst/>
              <a:cxnLst>
                <a:cxn ang="0">
                  <a:pos x="connsiteX0" y="connsiteY0"/>
                </a:cxn>
                <a:cxn ang="0">
                  <a:pos x="connsiteX1" y="connsiteY1"/>
                </a:cxn>
                <a:cxn ang="0">
                  <a:pos x="connsiteX2" y="connsiteY2"/>
                </a:cxn>
                <a:cxn ang="0">
                  <a:pos x="connsiteX3" y="connsiteY3"/>
                </a:cxn>
              </a:cxnLst>
              <a:rect l="l" t="t" r="r" b="b"/>
              <a:pathLst>
                <a:path w="161925" h="161925">
                  <a:moveTo>
                    <a:pt x="0" y="0"/>
                  </a:moveTo>
                  <a:lnTo>
                    <a:pt x="161925" y="0"/>
                  </a:lnTo>
                  <a:lnTo>
                    <a:pt x="161925" y="161925"/>
                  </a:lnTo>
                  <a:lnTo>
                    <a:pt x="0" y="161925"/>
                  </a:lnTo>
                  <a:close/>
                </a:path>
              </a:pathLst>
            </a:custGeom>
            <a:noFill/>
            <a:ln w="15604" cap="flat">
              <a:solidFill>
                <a:srgbClr val="FFFFFF"/>
              </a:solidFill>
              <a:prstDash val="solid"/>
              <a:miter/>
            </a:ln>
          </p:spPr>
          <p:txBody>
            <a:bodyPr rtlCol="0" anchor="ctr"/>
            <a:lstStyle/>
            <a:p>
              <a:endParaRPr lang="en-US" sz="1867"/>
            </a:p>
          </p:txBody>
        </p:sp>
        <p:sp>
          <p:nvSpPr>
            <p:cNvPr id="7" name="Freeform 6">
              <a:extLst>
                <a:ext uri="{FF2B5EF4-FFF2-40B4-BE49-F238E27FC236}">
                  <a16:creationId xmlns:a16="http://schemas.microsoft.com/office/drawing/2014/main" id="{FE4143A1-546B-FE93-8446-F0D1950D8E3B}"/>
                </a:ext>
              </a:extLst>
            </p:cNvPr>
            <p:cNvSpPr/>
            <p:nvPr/>
          </p:nvSpPr>
          <p:spPr>
            <a:xfrm>
              <a:off x="697976" y="480133"/>
              <a:ext cx="335280" cy="567690"/>
            </a:xfrm>
            <a:custGeom>
              <a:avLst/>
              <a:gdLst>
                <a:gd name="connsiteX0" fmla="*/ 335280 w 335280"/>
                <a:gd name="connsiteY0" fmla="*/ 338138 h 567690"/>
                <a:gd name="connsiteX1" fmla="*/ 335280 w 335280"/>
                <a:gd name="connsiteY1" fmla="*/ 0 h 567690"/>
                <a:gd name="connsiteX2" fmla="*/ 0 w 335280"/>
                <a:gd name="connsiteY2" fmla="*/ 0 h 567690"/>
                <a:gd name="connsiteX3" fmla="*/ 0 w 335280"/>
                <a:gd name="connsiteY3" fmla="*/ 338138 h 567690"/>
                <a:gd name="connsiteX4" fmla="*/ 167640 w 335280"/>
                <a:gd name="connsiteY4" fmla="*/ 567690 h 567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 h="567690">
                  <a:moveTo>
                    <a:pt x="335280" y="338138"/>
                  </a:moveTo>
                  <a:lnTo>
                    <a:pt x="335280" y="0"/>
                  </a:lnTo>
                  <a:lnTo>
                    <a:pt x="0" y="0"/>
                  </a:lnTo>
                  <a:lnTo>
                    <a:pt x="0" y="338138"/>
                  </a:lnTo>
                  <a:lnTo>
                    <a:pt x="167640" y="567690"/>
                  </a:lnTo>
                  <a:close/>
                </a:path>
              </a:pathLst>
            </a:custGeom>
            <a:noFill/>
            <a:ln w="15604" cap="flat">
              <a:solidFill>
                <a:srgbClr val="FFFFFF"/>
              </a:solidFill>
              <a:prstDash val="solid"/>
              <a:miter/>
            </a:ln>
          </p:spPr>
          <p:txBody>
            <a:bodyPr rtlCol="0" anchor="ctr"/>
            <a:lstStyle/>
            <a:p>
              <a:endParaRPr lang="en-US" sz="1867"/>
            </a:p>
          </p:txBody>
        </p:sp>
      </p:grpSp>
    </p:spTree>
    <p:extLst>
      <p:ext uri="{BB962C8B-B14F-4D97-AF65-F5344CB8AC3E}">
        <p14:creationId xmlns:p14="http://schemas.microsoft.com/office/powerpoint/2010/main" val="190692592"/>
      </p:ext>
    </p:extLst>
  </p:cSld>
  <p:clrMapOvr>
    <a:overrideClrMapping bg1="dk1" tx1="lt1" bg2="dk2" tx2="lt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0_Title Slide">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9013929" y="6352956"/>
            <a:ext cx="2743200" cy="365125"/>
          </a:xfrm>
        </p:spPr>
        <p:txBody>
          <a:bodyPr lIns="0" tIns="0" rIns="0" bIns="0"/>
          <a:lstStyle>
            <a:lvl1pPr>
              <a:defRPr>
                <a:solidFill>
                  <a:srgbClr val="B2B4B2"/>
                </a:solidFill>
              </a:defRPr>
            </a:lvl1pPr>
          </a:lstStyle>
          <a:p>
            <a:fld id="{1CF77CCB-A837-3E49-BD58-C1431ED74FC9}" type="slidenum">
              <a:rPr lang="en-US" smtClean="0"/>
              <a:pPr/>
              <a:t>‹#›</a:t>
            </a:fld>
            <a:endParaRPr lang="en-US" dirty="0"/>
          </a:p>
        </p:txBody>
      </p:sp>
      <p:sp>
        <p:nvSpPr>
          <p:cNvPr id="2" name="Subtitle 2">
            <a:extLst>
              <a:ext uri="{FF2B5EF4-FFF2-40B4-BE49-F238E27FC236}">
                <a16:creationId xmlns:a16="http://schemas.microsoft.com/office/drawing/2014/main" id="{F50DDBE7-D45B-48A2-10C2-DC3752F99F42}"/>
              </a:ext>
            </a:extLst>
          </p:cNvPr>
          <p:cNvSpPr>
            <a:spLocks noGrp="1"/>
          </p:cNvSpPr>
          <p:nvPr>
            <p:ph type="subTitle" idx="1"/>
          </p:nvPr>
        </p:nvSpPr>
        <p:spPr>
          <a:xfrm>
            <a:off x="930635" y="4413505"/>
            <a:ext cx="10826496" cy="660412"/>
          </a:xfrm>
        </p:spPr>
        <p:txBody>
          <a:bodyPr lIns="0" tIns="0" rIns="0" bIns="0">
            <a:noAutofit/>
          </a:bodyPr>
          <a:lstStyle>
            <a:lvl1pPr marL="0" indent="0" algn="l">
              <a:spcBef>
                <a:spcPts val="400"/>
              </a:spcBef>
              <a:spcAft>
                <a:spcPts val="400"/>
              </a:spcAft>
              <a:buNone/>
              <a:defRPr sz="3200">
                <a:solidFill>
                  <a:schemeClr val="tx1"/>
                </a:solidFill>
                <a:latin typeface="Franklin Gothic Medium" panose="020B06030201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5" name="Text Placeholder 3">
            <a:extLst>
              <a:ext uri="{FF2B5EF4-FFF2-40B4-BE49-F238E27FC236}">
                <a16:creationId xmlns:a16="http://schemas.microsoft.com/office/drawing/2014/main" id="{3968EFEE-9652-8BBA-4F99-C22BBD44A165}"/>
              </a:ext>
            </a:extLst>
          </p:cNvPr>
          <p:cNvSpPr>
            <a:spLocks noGrp="1"/>
          </p:cNvSpPr>
          <p:nvPr>
            <p:ph type="body" sz="quarter" idx="13" hasCustomPrompt="1"/>
          </p:nvPr>
        </p:nvSpPr>
        <p:spPr>
          <a:xfrm>
            <a:off x="926592" y="3304032"/>
            <a:ext cx="10826496" cy="1011936"/>
          </a:xfrm>
        </p:spPr>
        <p:txBody>
          <a:bodyPr lIns="0" tIns="0" rIns="0" bIns="0" anchor="b" anchorCtr="0">
            <a:noAutofit/>
          </a:bodyPr>
          <a:lstStyle>
            <a:lvl1pPr>
              <a:defRPr sz="5867">
                <a:latin typeface="Franklin Gothic Medium" panose="020B0603020102020204" pitchFamily="34" charset="0"/>
              </a:defRPr>
            </a:lvl1pPr>
          </a:lstStyle>
          <a:p>
            <a:pPr lvl="0"/>
            <a:r>
              <a:rPr lang="en-US" dirty="0"/>
              <a:t>Section Header</a:t>
            </a:r>
          </a:p>
        </p:txBody>
      </p:sp>
      <p:grpSp>
        <p:nvGrpSpPr>
          <p:cNvPr id="10" name="Group 9">
            <a:extLst>
              <a:ext uri="{FF2B5EF4-FFF2-40B4-BE49-F238E27FC236}">
                <a16:creationId xmlns:a16="http://schemas.microsoft.com/office/drawing/2014/main" id="{D12790C1-8F52-3376-1B98-1136C5195A21}"/>
              </a:ext>
            </a:extLst>
          </p:cNvPr>
          <p:cNvGrpSpPr/>
          <p:nvPr userDrawn="1"/>
        </p:nvGrpSpPr>
        <p:grpSpPr>
          <a:xfrm rot="16200000">
            <a:off x="1085575" y="2584873"/>
            <a:ext cx="447040" cy="756920"/>
            <a:chOff x="697976" y="480133"/>
            <a:chExt cx="335280" cy="567690"/>
          </a:xfrm>
        </p:grpSpPr>
        <p:sp>
          <p:nvSpPr>
            <p:cNvPr id="8" name="Freeform 7">
              <a:extLst>
                <a:ext uri="{FF2B5EF4-FFF2-40B4-BE49-F238E27FC236}">
                  <a16:creationId xmlns:a16="http://schemas.microsoft.com/office/drawing/2014/main" id="{1A906BF7-53E4-9EE5-25C4-5769B9838F8D}"/>
                </a:ext>
              </a:extLst>
            </p:cNvPr>
            <p:cNvSpPr/>
            <p:nvPr/>
          </p:nvSpPr>
          <p:spPr>
            <a:xfrm>
              <a:off x="784653" y="566811"/>
              <a:ext cx="161925" cy="161925"/>
            </a:xfrm>
            <a:custGeom>
              <a:avLst/>
              <a:gdLst>
                <a:gd name="connsiteX0" fmla="*/ 0 w 161925"/>
                <a:gd name="connsiteY0" fmla="*/ 0 h 161925"/>
                <a:gd name="connsiteX1" fmla="*/ 161925 w 161925"/>
                <a:gd name="connsiteY1" fmla="*/ 0 h 161925"/>
                <a:gd name="connsiteX2" fmla="*/ 161925 w 161925"/>
                <a:gd name="connsiteY2" fmla="*/ 161925 h 161925"/>
                <a:gd name="connsiteX3" fmla="*/ 0 w 161925"/>
                <a:gd name="connsiteY3" fmla="*/ 161925 h 161925"/>
              </a:gdLst>
              <a:ahLst/>
              <a:cxnLst>
                <a:cxn ang="0">
                  <a:pos x="connsiteX0" y="connsiteY0"/>
                </a:cxn>
                <a:cxn ang="0">
                  <a:pos x="connsiteX1" y="connsiteY1"/>
                </a:cxn>
                <a:cxn ang="0">
                  <a:pos x="connsiteX2" y="connsiteY2"/>
                </a:cxn>
                <a:cxn ang="0">
                  <a:pos x="connsiteX3" y="connsiteY3"/>
                </a:cxn>
              </a:cxnLst>
              <a:rect l="l" t="t" r="r" b="b"/>
              <a:pathLst>
                <a:path w="161925" h="161925">
                  <a:moveTo>
                    <a:pt x="0" y="0"/>
                  </a:moveTo>
                  <a:lnTo>
                    <a:pt x="161925" y="0"/>
                  </a:lnTo>
                  <a:lnTo>
                    <a:pt x="161925" y="161925"/>
                  </a:lnTo>
                  <a:lnTo>
                    <a:pt x="0" y="161925"/>
                  </a:lnTo>
                  <a:close/>
                </a:path>
              </a:pathLst>
            </a:custGeom>
            <a:noFill/>
            <a:ln w="15604" cap="flat">
              <a:solidFill>
                <a:srgbClr val="FFFFFF"/>
              </a:solidFill>
              <a:prstDash val="solid"/>
              <a:miter/>
            </a:ln>
          </p:spPr>
          <p:txBody>
            <a:bodyPr rtlCol="0" anchor="ctr"/>
            <a:lstStyle/>
            <a:p>
              <a:endParaRPr lang="en-US" sz="1867"/>
            </a:p>
          </p:txBody>
        </p:sp>
        <p:sp>
          <p:nvSpPr>
            <p:cNvPr id="9" name="Freeform 8">
              <a:extLst>
                <a:ext uri="{FF2B5EF4-FFF2-40B4-BE49-F238E27FC236}">
                  <a16:creationId xmlns:a16="http://schemas.microsoft.com/office/drawing/2014/main" id="{279C68AC-056F-AC29-8BE4-D4F047154226}"/>
                </a:ext>
              </a:extLst>
            </p:cNvPr>
            <p:cNvSpPr/>
            <p:nvPr/>
          </p:nvSpPr>
          <p:spPr>
            <a:xfrm>
              <a:off x="697976" y="480133"/>
              <a:ext cx="335280" cy="567690"/>
            </a:xfrm>
            <a:custGeom>
              <a:avLst/>
              <a:gdLst>
                <a:gd name="connsiteX0" fmla="*/ 335280 w 335280"/>
                <a:gd name="connsiteY0" fmla="*/ 338138 h 567690"/>
                <a:gd name="connsiteX1" fmla="*/ 335280 w 335280"/>
                <a:gd name="connsiteY1" fmla="*/ 0 h 567690"/>
                <a:gd name="connsiteX2" fmla="*/ 0 w 335280"/>
                <a:gd name="connsiteY2" fmla="*/ 0 h 567690"/>
                <a:gd name="connsiteX3" fmla="*/ 0 w 335280"/>
                <a:gd name="connsiteY3" fmla="*/ 338138 h 567690"/>
                <a:gd name="connsiteX4" fmla="*/ 167640 w 335280"/>
                <a:gd name="connsiteY4" fmla="*/ 567690 h 567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 h="567690">
                  <a:moveTo>
                    <a:pt x="335280" y="338138"/>
                  </a:moveTo>
                  <a:lnTo>
                    <a:pt x="335280" y="0"/>
                  </a:lnTo>
                  <a:lnTo>
                    <a:pt x="0" y="0"/>
                  </a:lnTo>
                  <a:lnTo>
                    <a:pt x="0" y="338138"/>
                  </a:lnTo>
                  <a:lnTo>
                    <a:pt x="167640" y="567690"/>
                  </a:lnTo>
                  <a:close/>
                </a:path>
              </a:pathLst>
            </a:custGeom>
            <a:noFill/>
            <a:ln w="15604" cap="flat">
              <a:solidFill>
                <a:srgbClr val="FFFFFF"/>
              </a:solidFill>
              <a:prstDash val="solid"/>
              <a:miter/>
            </a:ln>
          </p:spPr>
          <p:txBody>
            <a:bodyPr rtlCol="0" anchor="ctr"/>
            <a:lstStyle/>
            <a:p>
              <a:endParaRPr lang="en-US" sz="1867"/>
            </a:p>
          </p:txBody>
        </p:sp>
      </p:grpSp>
    </p:spTree>
    <p:extLst>
      <p:ext uri="{BB962C8B-B14F-4D97-AF65-F5344CB8AC3E}">
        <p14:creationId xmlns:p14="http://schemas.microsoft.com/office/powerpoint/2010/main" val="3399733436"/>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1_Title Slide">
    <p:bg>
      <p:bgRef idx="1001">
        <a:schemeClr val="bg2"/>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9013929" y="6352956"/>
            <a:ext cx="2743200" cy="365125"/>
          </a:xfrm>
        </p:spPr>
        <p:txBody>
          <a:bodyPr lIns="0" tIns="0" rIns="0" bIns="0"/>
          <a:lstStyle>
            <a:lvl1pPr>
              <a:defRPr>
                <a:solidFill>
                  <a:srgbClr val="B2B4B2"/>
                </a:solidFill>
              </a:defRPr>
            </a:lvl1pPr>
          </a:lstStyle>
          <a:p>
            <a:fld id="{1CF77CCB-A837-3E49-BD58-C1431ED74FC9}" type="slidenum">
              <a:rPr lang="en-US" smtClean="0"/>
              <a:pPr/>
              <a:t>‹#›</a:t>
            </a:fld>
            <a:endParaRPr lang="en-US" dirty="0"/>
          </a:p>
        </p:txBody>
      </p:sp>
      <p:sp>
        <p:nvSpPr>
          <p:cNvPr id="2" name="Subtitle 2">
            <a:extLst>
              <a:ext uri="{FF2B5EF4-FFF2-40B4-BE49-F238E27FC236}">
                <a16:creationId xmlns:a16="http://schemas.microsoft.com/office/drawing/2014/main" id="{F50DDBE7-D45B-48A2-10C2-DC3752F99F42}"/>
              </a:ext>
            </a:extLst>
          </p:cNvPr>
          <p:cNvSpPr>
            <a:spLocks noGrp="1"/>
          </p:cNvSpPr>
          <p:nvPr>
            <p:ph type="subTitle" idx="1"/>
          </p:nvPr>
        </p:nvSpPr>
        <p:spPr>
          <a:xfrm>
            <a:off x="930635" y="4413505"/>
            <a:ext cx="10826496" cy="660412"/>
          </a:xfrm>
        </p:spPr>
        <p:txBody>
          <a:bodyPr lIns="0" tIns="0" rIns="0" bIns="0">
            <a:noAutofit/>
          </a:bodyPr>
          <a:lstStyle>
            <a:lvl1pPr marL="0" indent="0" algn="l">
              <a:spcBef>
                <a:spcPts val="400"/>
              </a:spcBef>
              <a:spcAft>
                <a:spcPts val="400"/>
              </a:spcAft>
              <a:buNone/>
              <a:defRPr sz="3200">
                <a:solidFill>
                  <a:schemeClr val="tx1"/>
                </a:solidFill>
                <a:latin typeface="Franklin Gothic Medium" panose="020B06030201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3" name="Text Placeholder 3">
            <a:extLst>
              <a:ext uri="{FF2B5EF4-FFF2-40B4-BE49-F238E27FC236}">
                <a16:creationId xmlns:a16="http://schemas.microsoft.com/office/drawing/2014/main" id="{52158A52-B916-1116-78D9-D51B7C7EEFE9}"/>
              </a:ext>
            </a:extLst>
          </p:cNvPr>
          <p:cNvSpPr>
            <a:spLocks noGrp="1"/>
          </p:cNvSpPr>
          <p:nvPr>
            <p:ph type="body" sz="quarter" idx="13" hasCustomPrompt="1"/>
          </p:nvPr>
        </p:nvSpPr>
        <p:spPr>
          <a:xfrm>
            <a:off x="926592" y="3304032"/>
            <a:ext cx="10826496" cy="1011936"/>
          </a:xfrm>
        </p:spPr>
        <p:txBody>
          <a:bodyPr lIns="0" tIns="0" rIns="0" bIns="0" anchor="b" anchorCtr="0">
            <a:noAutofit/>
          </a:bodyPr>
          <a:lstStyle>
            <a:lvl1pPr>
              <a:defRPr sz="5867">
                <a:latin typeface="Franklin Gothic Medium" panose="020B0603020102020204" pitchFamily="34" charset="0"/>
              </a:defRPr>
            </a:lvl1pPr>
          </a:lstStyle>
          <a:p>
            <a:pPr lvl="0"/>
            <a:r>
              <a:rPr lang="en-US" dirty="0"/>
              <a:t>Section Header</a:t>
            </a:r>
          </a:p>
        </p:txBody>
      </p:sp>
      <p:grpSp>
        <p:nvGrpSpPr>
          <p:cNvPr id="4" name="Group 3">
            <a:extLst>
              <a:ext uri="{FF2B5EF4-FFF2-40B4-BE49-F238E27FC236}">
                <a16:creationId xmlns:a16="http://schemas.microsoft.com/office/drawing/2014/main" id="{0387608C-9E2A-1202-5B01-4606E9885150}"/>
              </a:ext>
            </a:extLst>
          </p:cNvPr>
          <p:cNvGrpSpPr/>
          <p:nvPr userDrawn="1"/>
        </p:nvGrpSpPr>
        <p:grpSpPr>
          <a:xfrm rot="16200000">
            <a:off x="1085575" y="2584873"/>
            <a:ext cx="447040" cy="756920"/>
            <a:chOff x="697976" y="480133"/>
            <a:chExt cx="335280" cy="567690"/>
          </a:xfrm>
        </p:grpSpPr>
        <p:sp>
          <p:nvSpPr>
            <p:cNvPr id="5" name="Freeform 4">
              <a:extLst>
                <a:ext uri="{FF2B5EF4-FFF2-40B4-BE49-F238E27FC236}">
                  <a16:creationId xmlns:a16="http://schemas.microsoft.com/office/drawing/2014/main" id="{F7278F8C-7D31-F667-CD68-8ECE7CA5DCA1}"/>
                </a:ext>
              </a:extLst>
            </p:cNvPr>
            <p:cNvSpPr/>
            <p:nvPr/>
          </p:nvSpPr>
          <p:spPr>
            <a:xfrm>
              <a:off x="784653" y="566811"/>
              <a:ext cx="161925" cy="161925"/>
            </a:xfrm>
            <a:custGeom>
              <a:avLst/>
              <a:gdLst>
                <a:gd name="connsiteX0" fmla="*/ 0 w 161925"/>
                <a:gd name="connsiteY0" fmla="*/ 0 h 161925"/>
                <a:gd name="connsiteX1" fmla="*/ 161925 w 161925"/>
                <a:gd name="connsiteY1" fmla="*/ 0 h 161925"/>
                <a:gd name="connsiteX2" fmla="*/ 161925 w 161925"/>
                <a:gd name="connsiteY2" fmla="*/ 161925 h 161925"/>
                <a:gd name="connsiteX3" fmla="*/ 0 w 161925"/>
                <a:gd name="connsiteY3" fmla="*/ 161925 h 161925"/>
              </a:gdLst>
              <a:ahLst/>
              <a:cxnLst>
                <a:cxn ang="0">
                  <a:pos x="connsiteX0" y="connsiteY0"/>
                </a:cxn>
                <a:cxn ang="0">
                  <a:pos x="connsiteX1" y="connsiteY1"/>
                </a:cxn>
                <a:cxn ang="0">
                  <a:pos x="connsiteX2" y="connsiteY2"/>
                </a:cxn>
                <a:cxn ang="0">
                  <a:pos x="connsiteX3" y="connsiteY3"/>
                </a:cxn>
              </a:cxnLst>
              <a:rect l="l" t="t" r="r" b="b"/>
              <a:pathLst>
                <a:path w="161925" h="161925">
                  <a:moveTo>
                    <a:pt x="0" y="0"/>
                  </a:moveTo>
                  <a:lnTo>
                    <a:pt x="161925" y="0"/>
                  </a:lnTo>
                  <a:lnTo>
                    <a:pt x="161925" y="161925"/>
                  </a:lnTo>
                  <a:lnTo>
                    <a:pt x="0" y="161925"/>
                  </a:lnTo>
                  <a:close/>
                </a:path>
              </a:pathLst>
            </a:custGeom>
            <a:noFill/>
            <a:ln w="15604" cap="flat">
              <a:solidFill>
                <a:schemeClr val="tx1"/>
              </a:solidFill>
              <a:prstDash val="solid"/>
              <a:miter/>
            </a:ln>
          </p:spPr>
          <p:txBody>
            <a:bodyPr rtlCol="0" anchor="ctr"/>
            <a:lstStyle/>
            <a:p>
              <a:endParaRPr lang="en-US" sz="1867"/>
            </a:p>
          </p:txBody>
        </p:sp>
        <p:sp>
          <p:nvSpPr>
            <p:cNvPr id="7" name="Freeform 6">
              <a:extLst>
                <a:ext uri="{FF2B5EF4-FFF2-40B4-BE49-F238E27FC236}">
                  <a16:creationId xmlns:a16="http://schemas.microsoft.com/office/drawing/2014/main" id="{86069D5E-D1AF-5427-7AB8-226457D14AE7}"/>
                </a:ext>
              </a:extLst>
            </p:cNvPr>
            <p:cNvSpPr/>
            <p:nvPr/>
          </p:nvSpPr>
          <p:spPr>
            <a:xfrm>
              <a:off x="697976" y="480133"/>
              <a:ext cx="335280" cy="567690"/>
            </a:xfrm>
            <a:custGeom>
              <a:avLst/>
              <a:gdLst>
                <a:gd name="connsiteX0" fmla="*/ 335280 w 335280"/>
                <a:gd name="connsiteY0" fmla="*/ 338138 h 567690"/>
                <a:gd name="connsiteX1" fmla="*/ 335280 w 335280"/>
                <a:gd name="connsiteY1" fmla="*/ 0 h 567690"/>
                <a:gd name="connsiteX2" fmla="*/ 0 w 335280"/>
                <a:gd name="connsiteY2" fmla="*/ 0 h 567690"/>
                <a:gd name="connsiteX3" fmla="*/ 0 w 335280"/>
                <a:gd name="connsiteY3" fmla="*/ 338138 h 567690"/>
                <a:gd name="connsiteX4" fmla="*/ 167640 w 335280"/>
                <a:gd name="connsiteY4" fmla="*/ 567690 h 567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 h="567690">
                  <a:moveTo>
                    <a:pt x="335280" y="338138"/>
                  </a:moveTo>
                  <a:lnTo>
                    <a:pt x="335280" y="0"/>
                  </a:lnTo>
                  <a:lnTo>
                    <a:pt x="0" y="0"/>
                  </a:lnTo>
                  <a:lnTo>
                    <a:pt x="0" y="338138"/>
                  </a:lnTo>
                  <a:lnTo>
                    <a:pt x="167640" y="567690"/>
                  </a:lnTo>
                  <a:close/>
                </a:path>
              </a:pathLst>
            </a:custGeom>
            <a:noFill/>
            <a:ln w="15604" cap="flat">
              <a:solidFill>
                <a:schemeClr val="tx1"/>
              </a:solidFill>
              <a:prstDash val="solid"/>
              <a:miter/>
            </a:ln>
          </p:spPr>
          <p:txBody>
            <a:bodyPr rtlCol="0" anchor="ctr"/>
            <a:lstStyle/>
            <a:p>
              <a:endParaRPr lang="en-US" sz="1867"/>
            </a:p>
          </p:txBody>
        </p:sp>
      </p:grpSp>
    </p:spTree>
    <p:extLst>
      <p:ext uri="{BB962C8B-B14F-4D97-AF65-F5344CB8AC3E}">
        <p14:creationId xmlns:p14="http://schemas.microsoft.com/office/powerpoint/2010/main" val="2919039308"/>
      </p:ext>
    </p:extLst>
  </p:cSld>
  <p:clrMapOvr>
    <a:overrideClrMapping bg1="lt1" tx1="dk1" bg2="lt2" tx2="dk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595360" y="6498336"/>
            <a:ext cx="2743200" cy="158496"/>
          </a:xfrm>
        </p:spPr>
        <p:txBody>
          <a:bodyPr lIns="0" tIns="0" rIns="0" bIns="0" anchor="t" anchorCtr="0"/>
          <a:lstStyle>
            <a:lvl1pPr>
              <a:defRPr>
                <a:solidFill>
                  <a:schemeClr val="bg2"/>
                </a:solidFill>
              </a:defRPr>
            </a:lvl1pPr>
          </a:lstStyle>
          <a:p>
            <a:fld id="{1CF77CCB-A837-3E49-BD58-C1431ED74FC9}" type="slidenum">
              <a:rPr lang="en-US" smtClean="0"/>
              <a:pPr/>
              <a:t>‹#›</a:t>
            </a:fld>
            <a:endParaRPr lang="en-US" dirty="0"/>
          </a:p>
        </p:txBody>
      </p:sp>
      <p:sp>
        <p:nvSpPr>
          <p:cNvPr id="2" name="Picture Placeholder 4">
            <a:extLst>
              <a:ext uri="{FF2B5EF4-FFF2-40B4-BE49-F238E27FC236}">
                <a16:creationId xmlns:a16="http://schemas.microsoft.com/office/drawing/2014/main" id="{DEF82C8C-AB50-D14E-775F-62A22EE9D31D}"/>
              </a:ext>
            </a:extLst>
          </p:cNvPr>
          <p:cNvSpPr>
            <a:spLocks noGrp="1"/>
          </p:cNvSpPr>
          <p:nvPr>
            <p:ph type="pic" sz="quarter" idx="11"/>
          </p:nvPr>
        </p:nvSpPr>
        <p:spPr>
          <a:xfrm>
            <a:off x="0" y="0"/>
            <a:ext cx="12192000" cy="6864096"/>
          </a:xfrm>
        </p:spPr>
        <p:txBody>
          <a:bodyPr lIns="0" tIns="0" rIns="0" bIns="0" anchor="ctr" anchorCtr="0"/>
          <a:lstStyle>
            <a:lvl1pPr marL="0" indent="0" algn="ctr">
              <a:buNone/>
              <a:defRPr>
                <a:solidFill>
                  <a:srgbClr val="63666A"/>
                </a:solidFill>
              </a:defRPr>
            </a:lvl1pPr>
          </a:lstStyle>
          <a:p>
            <a:r>
              <a:rPr lang="en-US"/>
              <a:t>Click icon to add picture</a:t>
            </a:r>
            <a:endParaRPr lang="en-US" dirty="0"/>
          </a:p>
        </p:txBody>
      </p:sp>
      <p:sp>
        <p:nvSpPr>
          <p:cNvPr id="5" name="Text Placeholder 4">
            <a:extLst>
              <a:ext uri="{FF2B5EF4-FFF2-40B4-BE49-F238E27FC236}">
                <a16:creationId xmlns:a16="http://schemas.microsoft.com/office/drawing/2014/main" id="{62734B4D-0A8D-A35E-614B-5B3AAB3360FF}"/>
              </a:ext>
            </a:extLst>
          </p:cNvPr>
          <p:cNvSpPr>
            <a:spLocks noGrp="1"/>
          </p:cNvSpPr>
          <p:nvPr>
            <p:ph type="body" sz="quarter" idx="13" hasCustomPrompt="1"/>
          </p:nvPr>
        </p:nvSpPr>
        <p:spPr>
          <a:xfrm>
            <a:off x="524256" y="1547157"/>
            <a:ext cx="5827776" cy="1087542"/>
          </a:xfrm>
          <a:solidFill>
            <a:schemeClr val="accent6"/>
          </a:solidFill>
        </p:spPr>
        <p:txBody>
          <a:bodyPr tIns="91440" rIns="91440" bIns="91440" anchor="ctr" anchorCtr="0">
            <a:spAutoFit/>
          </a:bodyPr>
          <a:lstStyle>
            <a:lvl1pPr>
              <a:defRPr sz="5867">
                <a:latin typeface="Franklin Gothic Medium" panose="020B0603020102020204" pitchFamily="34" charset="0"/>
              </a:defRPr>
            </a:lvl1pPr>
          </a:lstStyle>
          <a:p>
            <a:pPr lvl="0"/>
            <a:r>
              <a:rPr lang="en-US" dirty="0"/>
              <a:t>Header Section</a:t>
            </a:r>
          </a:p>
        </p:txBody>
      </p:sp>
    </p:spTree>
    <p:extLst>
      <p:ext uri="{BB962C8B-B14F-4D97-AF65-F5344CB8AC3E}">
        <p14:creationId xmlns:p14="http://schemas.microsoft.com/office/powerpoint/2010/main" val="11736521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Header + Graphic">
  <p:cSld name="Header + Graphic">
    <p:spTree>
      <p:nvGrpSpPr>
        <p:cNvPr id="1" name="Shape 54"/>
        <p:cNvGrpSpPr/>
        <p:nvPr/>
      </p:nvGrpSpPr>
      <p:grpSpPr>
        <a:xfrm>
          <a:off x="0" y="0"/>
          <a:ext cx="0" cy="0"/>
          <a:chOff x="0" y="0"/>
          <a:chExt cx="0" cy="0"/>
        </a:xfrm>
      </p:grpSpPr>
      <p:sp>
        <p:nvSpPr>
          <p:cNvPr id="55" name="Google Shape;55;p64"/>
          <p:cNvSpPr>
            <a:spLocks noGrp="1"/>
          </p:cNvSpPr>
          <p:nvPr>
            <p:ph type="chart" idx="2"/>
          </p:nvPr>
        </p:nvSpPr>
        <p:spPr>
          <a:xfrm>
            <a:off x="681054" y="3042960"/>
            <a:ext cx="10695516" cy="3416457"/>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480"/>
              </a:spcBef>
              <a:spcAft>
                <a:spcPts val="0"/>
              </a:spcAft>
              <a:buClr>
                <a:srgbClr val="509E2F"/>
              </a:buClr>
              <a:buSzPts val="2400"/>
              <a:buFont typeface="Arial"/>
              <a:buNone/>
              <a:defRPr sz="2400" b="0" i="0" u="none" strike="noStrike" cap="none">
                <a:solidFill>
                  <a:srgbClr val="509E2F"/>
                </a:solidFill>
                <a:latin typeface="Arial"/>
                <a:ea typeface="Arial"/>
                <a:cs typeface="Arial"/>
                <a:sym typeface="Arial"/>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6" name="Google Shape;56;p64"/>
          <p:cNvSpPr txBox="1">
            <a:spLocks noGrp="1"/>
          </p:cNvSpPr>
          <p:nvPr>
            <p:ph type="body" idx="1"/>
          </p:nvPr>
        </p:nvSpPr>
        <p:spPr>
          <a:xfrm>
            <a:off x="681053" y="1790003"/>
            <a:ext cx="10912883" cy="991999"/>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600"/>
              </a:spcBef>
              <a:spcAft>
                <a:spcPts val="0"/>
              </a:spcAft>
              <a:buClr>
                <a:srgbClr val="509E2F"/>
              </a:buClr>
              <a:buSzPts val="3000"/>
              <a:buFont typeface="Arial"/>
              <a:buNone/>
              <a:defRPr sz="3000" b="0" i="0" u="none" strike="noStrike" cap="none">
                <a:solidFill>
                  <a:srgbClr val="509E2F"/>
                </a:solidFill>
                <a:latin typeface="Arial"/>
                <a:ea typeface="Arial"/>
                <a:cs typeface="Arial"/>
                <a:sym typeface="Arial"/>
              </a:defRPr>
            </a:lvl1pPr>
            <a:lvl2pPr marL="914400" marR="0" lvl="1" indent="-228600" algn="l" rtl="0">
              <a:lnSpc>
                <a:spcPct val="100000"/>
              </a:lnSpc>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lnSpc>
                <a:spcPct val="100000"/>
              </a:lnSpc>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lnSpc>
                <a:spcPct val="100000"/>
              </a:lnSpc>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lnSpc>
                <a:spcPct val="100000"/>
              </a:lnSpc>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7" name="Google Shape;57;p64"/>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D88A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D88A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D88A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D88A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D88A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D88A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D88A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D88A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D88A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Subtitle,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683D4C-A0AD-3EEF-8BE0-C6B2C7F8F0B9}"/>
              </a:ext>
            </a:extLst>
          </p:cNvPr>
          <p:cNvSpPr/>
          <p:nvPr userDrawn="1"/>
        </p:nvSpPr>
        <p:spPr>
          <a:xfrm>
            <a:off x="-50275" y="6245769"/>
            <a:ext cx="12242275" cy="6246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0" i="0" dirty="0">
              <a:latin typeface="Arial" panose="020B0604020202020204" pitchFamily="34" charset="0"/>
            </a:endParaRPr>
          </a:p>
        </p:txBody>
      </p:sp>
      <p:sp>
        <p:nvSpPr>
          <p:cNvPr id="2" name="Title 1"/>
          <p:cNvSpPr>
            <a:spLocks noGrp="1"/>
          </p:cNvSpPr>
          <p:nvPr>
            <p:ph type="title"/>
          </p:nvPr>
        </p:nvSpPr>
        <p:spPr>
          <a:xfrm>
            <a:off x="524256" y="365761"/>
            <a:ext cx="11143488" cy="532183"/>
          </a:xfrm>
          <a:prstGeom prst="rect">
            <a:avLst/>
          </a:prstGeom>
        </p:spPr>
        <p:txBody>
          <a:bodyPr lIns="0" tIns="0" rIns="0" bIns="0" anchor="t" anchorCtr="0">
            <a:noAutofit/>
          </a:bodyPr>
          <a:lstStyle>
            <a:lvl1pPr>
              <a:defRPr sz="4000" b="1" i="0">
                <a:latin typeface="Franklin Gothic Demi" panose="020B06030201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524256" y="1752111"/>
            <a:ext cx="11143488" cy="3999535"/>
          </a:xfrm>
        </p:spPr>
        <p:txBody>
          <a:bodyPr lIns="0" tIns="0" rIns="0" bIns="0"/>
          <a:lstStyle>
            <a:lvl1pPr>
              <a:lnSpc>
                <a:spcPct val="100000"/>
              </a:lnSpc>
              <a:defRPr/>
            </a:lvl1pPr>
            <a:lvl2pPr marL="457189" indent="-446606">
              <a:lnSpc>
                <a:spcPct val="100000"/>
              </a:lnSpc>
              <a:tabLst/>
              <a:defRPr/>
            </a:lvl2pPr>
            <a:lvl3pPr marL="766214" indent="-340775">
              <a:lnSpc>
                <a:spcPct val="100000"/>
              </a:lnSpc>
              <a:spcAft>
                <a:spcPts val="500"/>
              </a:spcAft>
              <a:tabLst/>
              <a:defRPr/>
            </a:lvl3pPr>
            <a:lvl4pPr marL="999042" indent="-237061">
              <a:lnSpc>
                <a:spcPct val="100000"/>
              </a:lnSpc>
              <a:tabLst/>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11773190" y="6376743"/>
            <a:ext cx="315852" cy="365125"/>
          </a:xfrm>
        </p:spPr>
        <p:txBody>
          <a:bodyPr/>
          <a:lstStyle>
            <a:lvl1pPr>
              <a:defRPr>
                <a:solidFill>
                  <a:srgbClr val="B2B4B2"/>
                </a:solidFill>
              </a:defRPr>
            </a:lvl1pPr>
          </a:lstStyle>
          <a:p>
            <a:fld id="{1CF77CCB-A837-3E49-BD58-C1431ED74FC9}" type="slidenum">
              <a:rPr lang="en-US" smtClean="0"/>
              <a:pPr/>
              <a:t>‹#›</a:t>
            </a:fld>
            <a:endParaRPr lang="en-US" dirty="0"/>
          </a:p>
        </p:txBody>
      </p:sp>
      <p:sp>
        <p:nvSpPr>
          <p:cNvPr id="4" name="Footer Placeholder 4">
            <a:extLst>
              <a:ext uri="{FF2B5EF4-FFF2-40B4-BE49-F238E27FC236}">
                <a16:creationId xmlns:a16="http://schemas.microsoft.com/office/drawing/2014/main" id="{207AF81B-336B-8FFA-3197-AEB55679B7FA}"/>
              </a:ext>
            </a:extLst>
          </p:cNvPr>
          <p:cNvSpPr>
            <a:spLocks noGrp="1"/>
          </p:cNvSpPr>
          <p:nvPr>
            <p:ph type="ftr" sz="quarter" idx="3"/>
          </p:nvPr>
        </p:nvSpPr>
        <p:spPr>
          <a:xfrm>
            <a:off x="1865376" y="6314677"/>
            <a:ext cx="7741197" cy="486833"/>
          </a:xfrm>
          <a:prstGeom prst="rect">
            <a:avLst/>
          </a:prstGeom>
        </p:spPr>
        <p:txBody>
          <a:bodyPr vert="horz" lIns="91440" tIns="45720" rIns="91440" bIns="45720" rtlCol="0" anchor="ctr"/>
          <a:lstStyle>
            <a:lvl1pPr algn="l">
              <a:defRPr sz="1867" b="0">
                <a:solidFill>
                  <a:schemeClr val="bg2"/>
                </a:solidFill>
                <a:latin typeface="Tisa Offc Serif Pro" panose="02010504030101020102" pitchFamily="2" charset="0"/>
              </a:defRPr>
            </a:lvl1pPr>
          </a:lstStyle>
          <a:p>
            <a:r>
              <a:rPr lang="en-US"/>
              <a:t>Missouri University of Science and Technology</a:t>
            </a:r>
            <a:endParaRPr lang="en-US" dirty="0"/>
          </a:p>
        </p:txBody>
      </p:sp>
      <p:pic>
        <p:nvPicPr>
          <p:cNvPr id="7" name="Picture 15">
            <a:extLst>
              <a:ext uri="{FF2B5EF4-FFF2-40B4-BE49-F238E27FC236}">
                <a16:creationId xmlns:a16="http://schemas.microsoft.com/office/drawing/2014/main" id="{7A25D5E9-9D4C-719B-2505-4141E4FB67D1}"/>
              </a:ext>
            </a:extLst>
          </p:cNvPr>
          <p:cNvPicPr>
            <a:picLocks noChangeAspect="1"/>
          </p:cNvPicPr>
          <p:nvPr userDrawn="1"/>
        </p:nvPicPr>
        <p:blipFill>
          <a:blip r:embed="rId2"/>
          <a:srcRect/>
          <a:stretch/>
        </p:blipFill>
        <p:spPr>
          <a:xfrm>
            <a:off x="524256" y="5885089"/>
            <a:ext cx="983307" cy="983307"/>
          </a:xfrm>
          <a:prstGeom prst="rect">
            <a:avLst/>
          </a:prstGeom>
        </p:spPr>
      </p:pic>
      <p:sp>
        <p:nvSpPr>
          <p:cNvPr id="5" name="Subtitle 2">
            <a:extLst>
              <a:ext uri="{FF2B5EF4-FFF2-40B4-BE49-F238E27FC236}">
                <a16:creationId xmlns:a16="http://schemas.microsoft.com/office/drawing/2014/main" id="{F2D7EB81-28F3-2786-8DB1-5946AC46B785}"/>
              </a:ext>
            </a:extLst>
          </p:cNvPr>
          <p:cNvSpPr>
            <a:spLocks noGrp="1"/>
          </p:cNvSpPr>
          <p:nvPr>
            <p:ph type="subTitle" idx="13"/>
          </p:nvPr>
        </p:nvSpPr>
        <p:spPr>
          <a:xfrm>
            <a:off x="524256" y="987552"/>
            <a:ext cx="11143488" cy="414528"/>
          </a:xfrm>
        </p:spPr>
        <p:txBody>
          <a:bodyPr lIns="0" tIns="0" rIns="0" bIns="0">
            <a:noAutofit/>
          </a:bodyPr>
          <a:lstStyle>
            <a:lvl1pPr marL="0" indent="0" algn="l">
              <a:spcBef>
                <a:spcPts val="400"/>
              </a:spcBef>
              <a:spcAft>
                <a:spcPts val="400"/>
              </a:spcAft>
              <a:buNone/>
              <a:defRPr sz="3200" b="0" i="0">
                <a:solidFill>
                  <a:schemeClr val="tx1"/>
                </a:solidFill>
                <a:latin typeface="Franklin Gothic Medium" panose="020B06030201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08636613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Title, Subtitle,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683D4C-A0AD-3EEF-8BE0-C6B2C7F8F0B9}"/>
              </a:ext>
            </a:extLst>
          </p:cNvPr>
          <p:cNvSpPr/>
          <p:nvPr userDrawn="1"/>
        </p:nvSpPr>
        <p:spPr>
          <a:xfrm>
            <a:off x="-50275" y="6245769"/>
            <a:ext cx="12242275" cy="6246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0" i="0" dirty="0">
              <a:latin typeface="Arial" panose="020B0604020202020204" pitchFamily="34" charset="0"/>
            </a:endParaRPr>
          </a:p>
        </p:txBody>
      </p:sp>
      <p:sp>
        <p:nvSpPr>
          <p:cNvPr id="2" name="Title 1"/>
          <p:cNvSpPr>
            <a:spLocks noGrp="1"/>
          </p:cNvSpPr>
          <p:nvPr>
            <p:ph type="title"/>
          </p:nvPr>
        </p:nvSpPr>
        <p:spPr>
          <a:xfrm>
            <a:off x="524256" y="365126"/>
            <a:ext cx="11143488" cy="532183"/>
          </a:xfrm>
          <a:prstGeom prst="rect">
            <a:avLst/>
          </a:prstGeom>
        </p:spPr>
        <p:txBody>
          <a:bodyPr lIns="0" tIns="0" rIns="0" bIns="0" anchor="t" anchorCtr="0">
            <a:noAutofit/>
          </a:bodyPr>
          <a:lstStyle>
            <a:lvl1pPr>
              <a:defRPr sz="4000" b="1" i="0">
                <a:latin typeface="Franklin Gothic Demi" panose="020B06030201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524256" y="1752111"/>
            <a:ext cx="5571744" cy="3999535"/>
          </a:xfrm>
        </p:spPr>
        <p:txBody>
          <a:bodyPr lIns="0" tIns="0" rIns="0" bIns="0"/>
          <a:lstStyle>
            <a:lvl1pPr>
              <a:lnSpc>
                <a:spcPct val="100000"/>
              </a:lnSpc>
              <a:defRPr/>
            </a:lvl1pPr>
            <a:lvl2pPr marL="457189" indent="-446606">
              <a:lnSpc>
                <a:spcPct val="100000"/>
              </a:lnSpc>
              <a:tabLst/>
              <a:defRPr/>
            </a:lvl2pPr>
            <a:lvl3pPr marL="766214" indent="-340775">
              <a:lnSpc>
                <a:spcPct val="100000"/>
              </a:lnSpc>
              <a:spcAft>
                <a:spcPts val="500"/>
              </a:spcAft>
              <a:tabLst/>
              <a:defRPr/>
            </a:lvl3pPr>
            <a:lvl4pPr marL="999042" indent="-237061">
              <a:lnSpc>
                <a:spcPct val="100000"/>
              </a:lnSpc>
              <a:tabLst/>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11773190" y="6376743"/>
            <a:ext cx="315852" cy="365125"/>
          </a:xfrm>
        </p:spPr>
        <p:txBody>
          <a:bodyPr/>
          <a:lstStyle>
            <a:lvl1pPr>
              <a:defRPr>
                <a:solidFill>
                  <a:srgbClr val="B2B4B2"/>
                </a:solidFill>
              </a:defRPr>
            </a:lvl1pPr>
          </a:lstStyle>
          <a:p>
            <a:fld id="{1CF77CCB-A837-3E49-BD58-C1431ED74FC9}" type="slidenum">
              <a:rPr lang="en-US" smtClean="0"/>
              <a:pPr/>
              <a:t>‹#›</a:t>
            </a:fld>
            <a:endParaRPr lang="en-US" dirty="0"/>
          </a:p>
        </p:txBody>
      </p:sp>
      <p:sp>
        <p:nvSpPr>
          <p:cNvPr id="4" name="Footer Placeholder 4">
            <a:extLst>
              <a:ext uri="{FF2B5EF4-FFF2-40B4-BE49-F238E27FC236}">
                <a16:creationId xmlns:a16="http://schemas.microsoft.com/office/drawing/2014/main" id="{207AF81B-336B-8FFA-3197-AEB55679B7FA}"/>
              </a:ext>
            </a:extLst>
          </p:cNvPr>
          <p:cNvSpPr>
            <a:spLocks noGrp="1"/>
          </p:cNvSpPr>
          <p:nvPr>
            <p:ph type="ftr" sz="quarter" idx="3"/>
          </p:nvPr>
        </p:nvSpPr>
        <p:spPr>
          <a:xfrm>
            <a:off x="1865376" y="6314677"/>
            <a:ext cx="7741197" cy="486833"/>
          </a:xfrm>
          <a:prstGeom prst="rect">
            <a:avLst/>
          </a:prstGeom>
        </p:spPr>
        <p:txBody>
          <a:bodyPr vert="horz" lIns="91440" tIns="45720" rIns="91440" bIns="45720" rtlCol="0" anchor="ctr"/>
          <a:lstStyle>
            <a:lvl1pPr algn="l">
              <a:defRPr sz="1867" b="0">
                <a:solidFill>
                  <a:schemeClr val="bg2"/>
                </a:solidFill>
                <a:latin typeface="Tisa Offc Serif Pro" panose="02010504030101020102" pitchFamily="2" charset="0"/>
              </a:defRPr>
            </a:lvl1pPr>
          </a:lstStyle>
          <a:p>
            <a:r>
              <a:rPr lang="en-US"/>
              <a:t>Missouri University of Science and Technology</a:t>
            </a:r>
            <a:endParaRPr lang="en-US" dirty="0"/>
          </a:p>
        </p:txBody>
      </p:sp>
      <p:pic>
        <p:nvPicPr>
          <p:cNvPr id="7" name="Picture 15">
            <a:extLst>
              <a:ext uri="{FF2B5EF4-FFF2-40B4-BE49-F238E27FC236}">
                <a16:creationId xmlns:a16="http://schemas.microsoft.com/office/drawing/2014/main" id="{7A25D5E9-9D4C-719B-2505-4141E4FB67D1}"/>
              </a:ext>
            </a:extLst>
          </p:cNvPr>
          <p:cNvPicPr>
            <a:picLocks noChangeAspect="1"/>
          </p:cNvPicPr>
          <p:nvPr userDrawn="1"/>
        </p:nvPicPr>
        <p:blipFill>
          <a:blip r:embed="rId2"/>
          <a:srcRect/>
          <a:stretch/>
        </p:blipFill>
        <p:spPr>
          <a:xfrm>
            <a:off x="524256" y="5885089"/>
            <a:ext cx="983307" cy="983307"/>
          </a:xfrm>
          <a:prstGeom prst="rect">
            <a:avLst/>
          </a:prstGeom>
        </p:spPr>
      </p:pic>
      <p:sp>
        <p:nvSpPr>
          <p:cNvPr id="5" name="Subtitle 2">
            <a:extLst>
              <a:ext uri="{FF2B5EF4-FFF2-40B4-BE49-F238E27FC236}">
                <a16:creationId xmlns:a16="http://schemas.microsoft.com/office/drawing/2014/main" id="{F2D7EB81-28F3-2786-8DB1-5946AC46B785}"/>
              </a:ext>
            </a:extLst>
          </p:cNvPr>
          <p:cNvSpPr>
            <a:spLocks noGrp="1"/>
          </p:cNvSpPr>
          <p:nvPr>
            <p:ph type="subTitle" idx="13"/>
          </p:nvPr>
        </p:nvSpPr>
        <p:spPr>
          <a:xfrm>
            <a:off x="524256" y="982509"/>
            <a:ext cx="11143488" cy="408923"/>
          </a:xfrm>
        </p:spPr>
        <p:txBody>
          <a:bodyPr lIns="0" tIns="0" rIns="0" bIns="0">
            <a:noAutofit/>
          </a:bodyPr>
          <a:lstStyle>
            <a:lvl1pPr marL="0" indent="0" algn="l">
              <a:spcBef>
                <a:spcPts val="400"/>
              </a:spcBef>
              <a:spcAft>
                <a:spcPts val="400"/>
              </a:spcAft>
              <a:buNone/>
              <a:defRPr sz="3200" b="0" i="0">
                <a:solidFill>
                  <a:schemeClr val="tx1"/>
                </a:solidFill>
                <a:latin typeface="Franklin Gothic Medium" panose="020B06030201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10" name="Picture Placeholder 9">
            <a:extLst>
              <a:ext uri="{FF2B5EF4-FFF2-40B4-BE49-F238E27FC236}">
                <a16:creationId xmlns:a16="http://schemas.microsoft.com/office/drawing/2014/main" id="{F6836264-0AFC-9163-64D1-501C23698699}"/>
              </a:ext>
            </a:extLst>
          </p:cNvPr>
          <p:cNvSpPr>
            <a:spLocks noGrp="1"/>
          </p:cNvSpPr>
          <p:nvPr>
            <p:ph type="pic" sz="quarter" idx="14"/>
          </p:nvPr>
        </p:nvSpPr>
        <p:spPr>
          <a:xfrm>
            <a:off x="6218767" y="1755649"/>
            <a:ext cx="2101851" cy="2101849"/>
          </a:xfrm>
        </p:spPr>
        <p:txBody>
          <a:bodyPr/>
          <a:lstStyle/>
          <a:p>
            <a:r>
              <a:rPr lang="en-US"/>
              <a:t>Click icon to add picture</a:t>
            </a:r>
          </a:p>
        </p:txBody>
      </p:sp>
      <p:sp>
        <p:nvSpPr>
          <p:cNvPr id="11" name="Picture Placeholder 9">
            <a:extLst>
              <a:ext uri="{FF2B5EF4-FFF2-40B4-BE49-F238E27FC236}">
                <a16:creationId xmlns:a16="http://schemas.microsoft.com/office/drawing/2014/main" id="{8FD248FC-2313-775C-11CB-8C3A9FBA884C}"/>
              </a:ext>
            </a:extLst>
          </p:cNvPr>
          <p:cNvSpPr>
            <a:spLocks noGrp="1"/>
          </p:cNvSpPr>
          <p:nvPr>
            <p:ph type="pic" sz="quarter" idx="15"/>
          </p:nvPr>
        </p:nvSpPr>
        <p:spPr>
          <a:xfrm>
            <a:off x="8377286" y="1755649"/>
            <a:ext cx="3290457" cy="2101849"/>
          </a:xfrm>
        </p:spPr>
        <p:txBody>
          <a:bodyPr/>
          <a:lstStyle/>
          <a:p>
            <a:r>
              <a:rPr lang="en-US"/>
              <a:t>Click icon to add picture</a:t>
            </a:r>
          </a:p>
        </p:txBody>
      </p:sp>
      <p:sp>
        <p:nvSpPr>
          <p:cNvPr id="12" name="Picture Placeholder 9">
            <a:extLst>
              <a:ext uri="{FF2B5EF4-FFF2-40B4-BE49-F238E27FC236}">
                <a16:creationId xmlns:a16="http://schemas.microsoft.com/office/drawing/2014/main" id="{895AEFD1-E4B7-7E1C-4714-DD3BD9D8B709}"/>
              </a:ext>
            </a:extLst>
          </p:cNvPr>
          <p:cNvSpPr>
            <a:spLocks noGrp="1"/>
          </p:cNvSpPr>
          <p:nvPr>
            <p:ph type="pic" sz="quarter" idx="16"/>
          </p:nvPr>
        </p:nvSpPr>
        <p:spPr>
          <a:xfrm>
            <a:off x="9565892" y="3912193"/>
            <a:ext cx="2101851" cy="1839451"/>
          </a:xfrm>
        </p:spPr>
        <p:txBody>
          <a:bodyPr/>
          <a:lstStyle/>
          <a:p>
            <a:r>
              <a:rPr lang="en-US"/>
              <a:t>Click icon to add picture</a:t>
            </a:r>
            <a:endParaRPr lang="en-US" dirty="0"/>
          </a:p>
        </p:txBody>
      </p:sp>
      <p:sp>
        <p:nvSpPr>
          <p:cNvPr id="13" name="Picture Placeholder 9">
            <a:extLst>
              <a:ext uri="{FF2B5EF4-FFF2-40B4-BE49-F238E27FC236}">
                <a16:creationId xmlns:a16="http://schemas.microsoft.com/office/drawing/2014/main" id="{DAD862C7-EC5F-7F91-3681-18A704F6C8B5}"/>
              </a:ext>
            </a:extLst>
          </p:cNvPr>
          <p:cNvSpPr>
            <a:spLocks noGrp="1"/>
          </p:cNvSpPr>
          <p:nvPr>
            <p:ph type="pic" sz="quarter" idx="17"/>
          </p:nvPr>
        </p:nvSpPr>
        <p:spPr>
          <a:xfrm>
            <a:off x="6218768" y="3912193"/>
            <a:ext cx="3290457" cy="1839451"/>
          </a:xfrm>
        </p:spPr>
        <p:txBody>
          <a:bodyPr/>
          <a:lstStyle/>
          <a:p>
            <a:r>
              <a:rPr lang="en-US"/>
              <a:t>Click icon to add picture</a:t>
            </a:r>
          </a:p>
        </p:txBody>
      </p:sp>
    </p:spTree>
    <p:extLst>
      <p:ext uri="{BB962C8B-B14F-4D97-AF65-F5344CB8AC3E}">
        <p14:creationId xmlns:p14="http://schemas.microsoft.com/office/powerpoint/2010/main" val="271008368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Sec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683D4C-A0AD-3EEF-8BE0-C6B2C7F8F0B9}"/>
              </a:ext>
            </a:extLst>
          </p:cNvPr>
          <p:cNvSpPr/>
          <p:nvPr userDrawn="1"/>
        </p:nvSpPr>
        <p:spPr>
          <a:xfrm>
            <a:off x="-50275" y="6245769"/>
            <a:ext cx="12242275" cy="6246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0" i="0" dirty="0">
              <a:latin typeface="Arial" panose="020B0604020202020204" pitchFamily="34" charset="0"/>
            </a:endParaRPr>
          </a:p>
        </p:txBody>
      </p:sp>
      <p:sp>
        <p:nvSpPr>
          <p:cNvPr id="6" name="Slide Number Placeholder 5"/>
          <p:cNvSpPr>
            <a:spLocks noGrp="1"/>
          </p:cNvSpPr>
          <p:nvPr>
            <p:ph type="sldNum" sz="quarter" idx="12"/>
          </p:nvPr>
        </p:nvSpPr>
        <p:spPr>
          <a:xfrm>
            <a:off x="11773190" y="6376743"/>
            <a:ext cx="315852" cy="365125"/>
          </a:xfrm>
        </p:spPr>
        <p:txBody>
          <a:bodyPr/>
          <a:lstStyle>
            <a:lvl1pPr>
              <a:defRPr>
                <a:solidFill>
                  <a:srgbClr val="B2B4B2"/>
                </a:solidFill>
              </a:defRPr>
            </a:lvl1pPr>
          </a:lstStyle>
          <a:p>
            <a:fld id="{1CF77CCB-A837-3E49-BD58-C1431ED74FC9}" type="slidenum">
              <a:rPr lang="en-US" smtClean="0"/>
              <a:pPr/>
              <a:t>‹#›</a:t>
            </a:fld>
            <a:endParaRPr lang="en-US" dirty="0"/>
          </a:p>
        </p:txBody>
      </p:sp>
      <p:sp>
        <p:nvSpPr>
          <p:cNvPr id="4" name="Footer Placeholder 4">
            <a:extLst>
              <a:ext uri="{FF2B5EF4-FFF2-40B4-BE49-F238E27FC236}">
                <a16:creationId xmlns:a16="http://schemas.microsoft.com/office/drawing/2014/main" id="{207AF81B-336B-8FFA-3197-AEB55679B7FA}"/>
              </a:ext>
            </a:extLst>
          </p:cNvPr>
          <p:cNvSpPr>
            <a:spLocks noGrp="1"/>
          </p:cNvSpPr>
          <p:nvPr>
            <p:ph type="ftr" sz="quarter" idx="3"/>
          </p:nvPr>
        </p:nvSpPr>
        <p:spPr>
          <a:xfrm>
            <a:off x="1865376" y="6314677"/>
            <a:ext cx="7741197" cy="486833"/>
          </a:xfrm>
          <a:prstGeom prst="rect">
            <a:avLst/>
          </a:prstGeom>
        </p:spPr>
        <p:txBody>
          <a:bodyPr vert="horz" lIns="91440" tIns="45720" rIns="91440" bIns="45720" rtlCol="0" anchor="ctr"/>
          <a:lstStyle>
            <a:lvl1pPr algn="l">
              <a:defRPr sz="1867" b="0">
                <a:solidFill>
                  <a:schemeClr val="bg2"/>
                </a:solidFill>
                <a:latin typeface="Tisa Offc Serif Pro" panose="02010504030101020102" pitchFamily="2" charset="0"/>
              </a:defRPr>
            </a:lvl1pPr>
          </a:lstStyle>
          <a:p>
            <a:r>
              <a:rPr lang="en-US"/>
              <a:t>Missouri University of Science and Technology</a:t>
            </a:r>
            <a:endParaRPr lang="en-US" dirty="0"/>
          </a:p>
        </p:txBody>
      </p:sp>
      <p:pic>
        <p:nvPicPr>
          <p:cNvPr id="7" name="Picture 15">
            <a:extLst>
              <a:ext uri="{FF2B5EF4-FFF2-40B4-BE49-F238E27FC236}">
                <a16:creationId xmlns:a16="http://schemas.microsoft.com/office/drawing/2014/main" id="{7A25D5E9-9D4C-719B-2505-4141E4FB67D1}"/>
              </a:ext>
            </a:extLst>
          </p:cNvPr>
          <p:cNvPicPr>
            <a:picLocks noChangeAspect="1"/>
          </p:cNvPicPr>
          <p:nvPr userDrawn="1"/>
        </p:nvPicPr>
        <p:blipFill>
          <a:blip r:embed="rId2"/>
          <a:srcRect/>
          <a:stretch/>
        </p:blipFill>
        <p:spPr>
          <a:xfrm>
            <a:off x="524255" y="5874693"/>
            <a:ext cx="983307" cy="983307"/>
          </a:xfrm>
          <a:prstGeom prst="rect">
            <a:avLst/>
          </a:prstGeom>
        </p:spPr>
      </p:pic>
      <p:sp>
        <p:nvSpPr>
          <p:cNvPr id="5" name="Title 1">
            <a:extLst>
              <a:ext uri="{FF2B5EF4-FFF2-40B4-BE49-F238E27FC236}">
                <a16:creationId xmlns:a16="http://schemas.microsoft.com/office/drawing/2014/main" id="{1C62428C-45A8-AB42-D19D-D7A97FF0FD59}"/>
              </a:ext>
            </a:extLst>
          </p:cNvPr>
          <p:cNvSpPr>
            <a:spLocks noGrp="1"/>
          </p:cNvSpPr>
          <p:nvPr>
            <p:ph type="title"/>
          </p:nvPr>
        </p:nvSpPr>
        <p:spPr>
          <a:xfrm>
            <a:off x="524256" y="1709740"/>
            <a:ext cx="10823195" cy="2852737"/>
          </a:xfrm>
          <a:prstGeom prst="rect">
            <a:avLst/>
          </a:prstGeom>
        </p:spPr>
        <p:txBody>
          <a:bodyPr lIns="0" tIns="0" rIns="0" bIns="0" anchor="b">
            <a:noAutofit/>
          </a:bodyPr>
          <a:lstStyle>
            <a:lvl1pPr>
              <a:defRPr sz="5867"/>
            </a:lvl1pPr>
          </a:lstStyle>
          <a:p>
            <a:r>
              <a:rPr lang="en-US"/>
              <a:t>Click to edit Master title style</a:t>
            </a:r>
            <a:endParaRPr lang="en-US" dirty="0"/>
          </a:p>
        </p:txBody>
      </p:sp>
      <p:sp>
        <p:nvSpPr>
          <p:cNvPr id="9" name="Text Placeholder 2">
            <a:extLst>
              <a:ext uri="{FF2B5EF4-FFF2-40B4-BE49-F238E27FC236}">
                <a16:creationId xmlns:a16="http://schemas.microsoft.com/office/drawing/2014/main" id="{6C6E66BB-D052-637C-817D-EB3A880750FC}"/>
              </a:ext>
            </a:extLst>
          </p:cNvPr>
          <p:cNvSpPr>
            <a:spLocks noGrp="1"/>
          </p:cNvSpPr>
          <p:nvPr>
            <p:ph type="body" idx="1"/>
          </p:nvPr>
        </p:nvSpPr>
        <p:spPr>
          <a:xfrm>
            <a:off x="524256" y="4608667"/>
            <a:ext cx="10823193" cy="1079188"/>
          </a:xfrm>
        </p:spPr>
        <p:txBody>
          <a:bodyPr lIns="0" tIns="0" rIns="0" bIns="0">
            <a:noAutofit/>
          </a:bodyPr>
          <a:lstStyle>
            <a:lvl1pPr marL="0" indent="0">
              <a:buNone/>
              <a:defRPr sz="3200">
                <a:solidFill>
                  <a:schemeClr val="tx1">
                    <a:tint val="75000"/>
                  </a:schemeClr>
                </a:solidFill>
                <a:latin typeface="Franklin Gothic Medium" panose="020B06030201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58857782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683D4C-A0AD-3EEF-8BE0-C6B2C7F8F0B9}"/>
              </a:ext>
            </a:extLst>
          </p:cNvPr>
          <p:cNvSpPr/>
          <p:nvPr userDrawn="1"/>
        </p:nvSpPr>
        <p:spPr>
          <a:xfrm>
            <a:off x="-50275" y="6245769"/>
            <a:ext cx="12242275" cy="6246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0" i="0" dirty="0">
              <a:latin typeface="Arial" panose="020B0604020202020204" pitchFamily="34" charset="0"/>
            </a:endParaRPr>
          </a:p>
        </p:txBody>
      </p:sp>
      <p:sp>
        <p:nvSpPr>
          <p:cNvPr id="3" name="Content Placeholder 2"/>
          <p:cNvSpPr>
            <a:spLocks noGrp="1"/>
          </p:cNvSpPr>
          <p:nvPr>
            <p:ph idx="1"/>
          </p:nvPr>
        </p:nvSpPr>
        <p:spPr>
          <a:xfrm>
            <a:off x="524256" y="1755648"/>
            <a:ext cx="5388864" cy="4120896"/>
          </a:xfrm>
        </p:spPr>
        <p:txBody>
          <a:bodyPr lIns="0" tIns="0" rIns="0" bIns="0"/>
          <a:lstStyle>
            <a:lvl2pPr marL="457189" indent="-446606">
              <a:tabLst/>
              <a:defRPr/>
            </a:lvl2pPr>
            <a:lvl3pPr marL="766214" indent="-340775">
              <a:spcAft>
                <a:spcPts val="500"/>
              </a:spcAft>
              <a:tabLst/>
              <a:defRPr/>
            </a:lvl3pPr>
            <a:lvl4pPr marL="999042" indent="-237061">
              <a:tabLst/>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11773190" y="6376743"/>
            <a:ext cx="315852" cy="365125"/>
          </a:xfrm>
        </p:spPr>
        <p:txBody>
          <a:bodyPr/>
          <a:lstStyle>
            <a:lvl1pPr>
              <a:defRPr>
                <a:solidFill>
                  <a:srgbClr val="B2B4B2"/>
                </a:solidFill>
              </a:defRPr>
            </a:lvl1pPr>
          </a:lstStyle>
          <a:p>
            <a:fld id="{1CF77CCB-A837-3E49-BD58-C1431ED74FC9}" type="slidenum">
              <a:rPr lang="en-US" smtClean="0"/>
              <a:pPr/>
              <a:t>‹#›</a:t>
            </a:fld>
            <a:endParaRPr lang="en-US" dirty="0"/>
          </a:p>
        </p:txBody>
      </p:sp>
      <p:sp>
        <p:nvSpPr>
          <p:cNvPr id="4" name="Footer Placeholder 4">
            <a:extLst>
              <a:ext uri="{FF2B5EF4-FFF2-40B4-BE49-F238E27FC236}">
                <a16:creationId xmlns:a16="http://schemas.microsoft.com/office/drawing/2014/main" id="{207AF81B-336B-8FFA-3197-AEB55679B7FA}"/>
              </a:ext>
            </a:extLst>
          </p:cNvPr>
          <p:cNvSpPr>
            <a:spLocks noGrp="1"/>
          </p:cNvSpPr>
          <p:nvPr>
            <p:ph type="ftr" sz="quarter" idx="3"/>
          </p:nvPr>
        </p:nvSpPr>
        <p:spPr>
          <a:xfrm>
            <a:off x="1865376" y="6314677"/>
            <a:ext cx="7741197" cy="486833"/>
          </a:xfrm>
          <a:prstGeom prst="rect">
            <a:avLst/>
          </a:prstGeom>
        </p:spPr>
        <p:txBody>
          <a:bodyPr vert="horz" lIns="91440" tIns="45720" rIns="91440" bIns="45720" rtlCol="0" anchor="ctr"/>
          <a:lstStyle>
            <a:lvl1pPr algn="l">
              <a:defRPr sz="1867" b="0">
                <a:solidFill>
                  <a:schemeClr val="bg2"/>
                </a:solidFill>
                <a:latin typeface="Tisa Offc Serif Pro" panose="02010504030101020102" pitchFamily="2" charset="0"/>
              </a:defRPr>
            </a:lvl1pPr>
          </a:lstStyle>
          <a:p>
            <a:r>
              <a:rPr lang="en-US"/>
              <a:t>Missouri University of Science and Technology</a:t>
            </a:r>
            <a:endParaRPr lang="en-US" dirty="0"/>
          </a:p>
        </p:txBody>
      </p:sp>
      <p:pic>
        <p:nvPicPr>
          <p:cNvPr id="7" name="Picture 15">
            <a:extLst>
              <a:ext uri="{FF2B5EF4-FFF2-40B4-BE49-F238E27FC236}">
                <a16:creationId xmlns:a16="http://schemas.microsoft.com/office/drawing/2014/main" id="{7A25D5E9-9D4C-719B-2505-4141E4FB67D1}"/>
              </a:ext>
            </a:extLst>
          </p:cNvPr>
          <p:cNvPicPr>
            <a:picLocks noChangeAspect="1"/>
          </p:cNvPicPr>
          <p:nvPr userDrawn="1"/>
        </p:nvPicPr>
        <p:blipFill>
          <a:blip r:embed="rId2"/>
          <a:srcRect/>
          <a:stretch/>
        </p:blipFill>
        <p:spPr>
          <a:xfrm>
            <a:off x="524255" y="5885089"/>
            <a:ext cx="983307" cy="983307"/>
          </a:xfrm>
          <a:prstGeom prst="rect">
            <a:avLst/>
          </a:prstGeom>
        </p:spPr>
      </p:pic>
      <p:sp>
        <p:nvSpPr>
          <p:cNvPr id="9" name="Content Placeholder 8">
            <a:extLst>
              <a:ext uri="{FF2B5EF4-FFF2-40B4-BE49-F238E27FC236}">
                <a16:creationId xmlns:a16="http://schemas.microsoft.com/office/drawing/2014/main" id="{57E2CA58-DE19-59A4-103F-638C5E1B63AD}"/>
              </a:ext>
            </a:extLst>
          </p:cNvPr>
          <p:cNvSpPr>
            <a:spLocks noGrp="1"/>
          </p:cNvSpPr>
          <p:nvPr>
            <p:ph sz="quarter" idx="13"/>
          </p:nvPr>
        </p:nvSpPr>
        <p:spPr>
          <a:xfrm>
            <a:off x="6278883" y="1755648"/>
            <a:ext cx="5388864" cy="41208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1">
            <a:extLst>
              <a:ext uri="{FF2B5EF4-FFF2-40B4-BE49-F238E27FC236}">
                <a16:creationId xmlns:a16="http://schemas.microsoft.com/office/drawing/2014/main" id="{9D5FD58B-BF58-5C86-5BFD-68B8043C00D4}"/>
              </a:ext>
            </a:extLst>
          </p:cNvPr>
          <p:cNvSpPr>
            <a:spLocks noGrp="1"/>
          </p:cNvSpPr>
          <p:nvPr>
            <p:ph type="title"/>
          </p:nvPr>
        </p:nvSpPr>
        <p:spPr>
          <a:xfrm>
            <a:off x="524256" y="365126"/>
            <a:ext cx="11143488" cy="532183"/>
          </a:xfrm>
          <a:prstGeom prst="rect">
            <a:avLst/>
          </a:prstGeom>
        </p:spPr>
        <p:txBody>
          <a:bodyPr lIns="0" tIns="0" rIns="0" bIns="0" anchor="t" anchorCtr="0">
            <a:noAutofit/>
          </a:bodyPr>
          <a:lstStyle>
            <a:lvl1pPr>
              <a:defRPr sz="4000" b="1" i="0">
                <a:latin typeface="Franklin Gothic Demi" panose="020B0603020102020204" pitchFamily="34" charset="0"/>
              </a:defRPr>
            </a:lvl1pPr>
          </a:lstStyle>
          <a:p>
            <a:r>
              <a:rPr lang="en-US"/>
              <a:t>Click to edit Master title style</a:t>
            </a:r>
            <a:endParaRPr lang="en-US" dirty="0"/>
          </a:p>
        </p:txBody>
      </p:sp>
      <p:sp>
        <p:nvSpPr>
          <p:cNvPr id="10" name="Subtitle 2">
            <a:extLst>
              <a:ext uri="{FF2B5EF4-FFF2-40B4-BE49-F238E27FC236}">
                <a16:creationId xmlns:a16="http://schemas.microsoft.com/office/drawing/2014/main" id="{24FFF3B1-9248-35A1-90A6-6659BD523596}"/>
              </a:ext>
            </a:extLst>
          </p:cNvPr>
          <p:cNvSpPr>
            <a:spLocks noGrp="1"/>
          </p:cNvSpPr>
          <p:nvPr>
            <p:ph type="subTitle" idx="14"/>
          </p:nvPr>
        </p:nvSpPr>
        <p:spPr>
          <a:xfrm>
            <a:off x="524256" y="982509"/>
            <a:ext cx="11143488" cy="408923"/>
          </a:xfrm>
        </p:spPr>
        <p:txBody>
          <a:bodyPr lIns="0" tIns="0" rIns="0" bIns="0">
            <a:noAutofit/>
          </a:bodyPr>
          <a:lstStyle>
            <a:lvl1pPr marL="0" indent="0" algn="l">
              <a:spcBef>
                <a:spcPts val="400"/>
              </a:spcBef>
              <a:spcAft>
                <a:spcPts val="400"/>
              </a:spcAft>
              <a:buNone/>
              <a:defRPr sz="3200" b="0" i="0">
                <a:solidFill>
                  <a:schemeClr val="tx1"/>
                </a:solidFill>
                <a:latin typeface="Franklin Gothic Medium" panose="020B06030201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76221538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683D4C-A0AD-3EEF-8BE0-C6B2C7F8F0B9}"/>
              </a:ext>
            </a:extLst>
          </p:cNvPr>
          <p:cNvSpPr/>
          <p:nvPr userDrawn="1"/>
        </p:nvSpPr>
        <p:spPr>
          <a:xfrm>
            <a:off x="-50275" y="6245769"/>
            <a:ext cx="12242275" cy="6246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0" i="0" dirty="0">
              <a:latin typeface="Arial" panose="020B0604020202020204" pitchFamily="34" charset="0"/>
            </a:endParaRPr>
          </a:p>
        </p:txBody>
      </p:sp>
      <p:sp>
        <p:nvSpPr>
          <p:cNvPr id="3" name="Content Placeholder 2"/>
          <p:cNvSpPr>
            <a:spLocks noGrp="1"/>
          </p:cNvSpPr>
          <p:nvPr>
            <p:ph idx="1"/>
          </p:nvPr>
        </p:nvSpPr>
        <p:spPr>
          <a:xfrm>
            <a:off x="524256" y="1755648"/>
            <a:ext cx="3425952" cy="4120896"/>
          </a:xfrm>
        </p:spPr>
        <p:txBody>
          <a:bodyPr lIns="0" tIns="0" rIns="0" bIns="0"/>
          <a:lstStyle>
            <a:lvl2pPr marL="457189" indent="-446606">
              <a:tabLst/>
              <a:defRPr/>
            </a:lvl2pPr>
            <a:lvl3pPr marL="766214" indent="-340775">
              <a:spcAft>
                <a:spcPts val="500"/>
              </a:spcAft>
              <a:tabLst/>
              <a:defRPr/>
            </a:lvl3pPr>
            <a:lvl4pPr marL="999042" indent="-237061">
              <a:tabLst/>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11773190" y="6376743"/>
            <a:ext cx="315852" cy="365125"/>
          </a:xfrm>
        </p:spPr>
        <p:txBody>
          <a:bodyPr/>
          <a:lstStyle>
            <a:lvl1pPr>
              <a:defRPr>
                <a:solidFill>
                  <a:srgbClr val="B2B4B2"/>
                </a:solidFill>
              </a:defRPr>
            </a:lvl1pPr>
          </a:lstStyle>
          <a:p>
            <a:fld id="{1CF77CCB-A837-3E49-BD58-C1431ED74FC9}" type="slidenum">
              <a:rPr lang="en-US" smtClean="0"/>
              <a:pPr/>
              <a:t>‹#›</a:t>
            </a:fld>
            <a:endParaRPr lang="en-US" dirty="0"/>
          </a:p>
        </p:txBody>
      </p:sp>
      <p:sp>
        <p:nvSpPr>
          <p:cNvPr id="4" name="Footer Placeholder 4">
            <a:extLst>
              <a:ext uri="{FF2B5EF4-FFF2-40B4-BE49-F238E27FC236}">
                <a16:creationId xmlns:a16="http://schemas.microsoft.com/office/drawing/2014/main" id="{207AF81B-336B-8FFA-3197-AEB55679B7FA}"/>
              </a:ext>
            </a:extLst>
          </p:cNvPr>
          <p:cNvSpPr>
            <a:spLocks noGrp="1"/>
          </p:cNvSpPr>
          <p:nvPr>
            <p:ph type="ftr" sz="quarter" idx="3"/>
          </p:nvPr>
        </p:nvSpPr>
        <p:spPr>
          <a:xfrm>
            <a:off x="1865376" y="6314677"/>
            <a:ext cx="7741197" cy="486833"/>
          </a:xfrm>
          <a:prstGeom prst="rect">
            <a:avLst/>
          </a:prstGeom>
        </p:spPr>
        <p:txBody>
          <a:bodyPr vert="horz" lIns="91440" tIns="45720" rIns="91440" bIns="45720" rtlCol="0" anchor="ctr"/>
          <a:lstStyle>
            <a:lvl1pPr algn="l">
              <a:defRPr sz="1867" b="0">
                <a:solidFill>
                  <a:schemeClr val="bg2"/>
                </a:solidFill>
                <a:latin typeface="Tisa Offc Serif Pro" panose="02010504030101020102" pitchFamily="2" charset="0"/>
              </a:defRPr>
            </a:lvl1pPr>
          </a:lstStyle>
          <a:p>
            <a:r>
              <a:rPr lang="en-US"/>
              <a:t>Missouri University of Science and Technology</a:t>
            </a:r>
            <a:endParaRPr lang="en-US" dirty="0"/>
          </a:p>
        </p:txBody>
      </p:sp>
      <p:pic>
        <p:nvPicPr>
          <p:cNvPr id="7" name="Picture 15">
            <a:extLst>
              <a:ext uri="{FF2B5EF4-FFF2-40B4-BE49-F238E27FC236}">
                <a16:creationId xmlns:a16="http://schemas.microsoft.com/office/drawing/2014/main" id="{7A25D5E9-9D4C-719B-2505-4141E4FB67D1}"/>
              </a:ext>
            </a:extLst>
          </p:cNvPr>
          <p:cNvPicPr>
            <a:picLocks noChangeAspect="1"/>
          </p:cNvPicPr>
          <p:nvPr userDrawn="1"/>
        </p:nvPicPr>
        <p:blipFill>
          <a:blip r:embed="rId2"/>
          <a:srcRect/>
          <a:stretch/>
        </p:blipFill>
        <p:spPr>
          <a:xfrm>
            <a:off x="524255" y="5885089"/>
            <a:ext cx="983307" cy="983307"/>
          </a:xfrm>
          <a:prstGeom prst="rect">
            <a:avLst/>
          </a:prstGeom>
        </p:spPr>
      </p:pic>
      <p:sp>
        <p:nvSpPr>
          <p:cNvPr id="9" name="Content Placeholder 8">
            <a:extLst>
              <a:ext uri="{FF2B5EF4-FFF2-40B4-BE49-F238E27FC236}">
                <a16:creationId xmlns:a16="http://schemas.microsoft.com/office/drawing/2014/main" id="{57E2CA58-DE19-59A4-103F-638C5E1B63AD}"/>
              </a:ext>
            </a:extLst>
          </p:cNvPr>
          <p:cNvSpPr>
            <a:spLocks noGrp="1"/>
          </p:cNvSpPr>
          <p:nvPr>
            <p:ph sz="quarter" idx="13"/>
          </p:nvPr>
        </p:nvSpPr>
        <p:spPr>
          <a:xfrm>
            <a:off x="4315968" y="1755648"/>
            <a:ext cx="7351777" cy="41208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1">
            <a:extLst>
              <a:ext uri="{FF2B5EF4-FFF2-40B4-BE49-F238E27FC236}">
                <a16:creationId xmlns:a16="http://schemas.microsoft.com/office/drawing/2014/main" id="{A0BD691C-66D0-B173-F760-9451CF361D23}"/>
              </a:ext>
            </a:extLst>
          </p:cNvPr>
          <p:cNvSpPr>
            <a:spLocks noGrp="1"/>
          </p:cNvSpPr>
          <p:nvPr>
            <p:ph type="title"/>
          </p:nvPr>
        </p:nvSpPr>
        <p:spPr>
          <a:xfrm>
            <a:off x="524256" y="365126"/>
            <a:ext cx="11143488" cy="532183"/>
          </a:xfrm>
          <a:prstGeom prst="rect">
            <a:avLst/>
          </a:prstGeom>
        </p:spPr>
        <p:txBody>
          <a:bodyPr lIns="0" tIns="0" rIns="0" bIns="0" anchor="t" anchorCtr="0">
            <a:noAutofit/>
          </a:bodyPr>
          <a:lstStyle>
            <a:lvl1pPr>
              <a:defRPr sz="4000" b="1" i="0">
                <a:latin typeface="Franklin Gothic Demi" panose="020B0603020102020204" pitchFamily="34" charset="0"/>
              </a:defRPr>
            </a:lvl1pPr>
          </a:lstStyle>
          <a:p>
            <a:r>
              <a:rPr lang="en-US"/>
              <a:t>Click to edit Master title style</a:t>
            </a:r>
            <a:endParaRPr lang="en-US" dirty="0"/>
          </a:p>
        </p:txBody>
      </p:sp>
      <p:sp>
        <p:nvSpPr>
          <p:cNvPr id="10" name="Subtitle 2">
            <a:extLst>
              <a:ext uri="{FF2B5EF4-FFF2-40B4-BE49-F238E27FC236}">
                <a16:creationId xmlns:a16="http://schemas.microsoft.com/office/drawing/2014/main" id="{3C434ACB-1B16-377E-E954-8395AACCA541}"/>
              </a:ext>
            </a:extLst>
          </p:cNvPr>
          <p:cNvSpPr>
            <a:spLocks noGrp="1"/>
          </p:cNvSpPr>
          <p:nvPr>
            <p:ph type="subTitle" idx="14"/>
          </p:nvPr>
        </p:nvSpPr>
        <p:spPr>
          <a:xfrm>
            <a:off x="524256" y="982509"/>
            <a:ext cx="11143488" cy="408923"/>
          </a:xfrm>
        </p:spPr>
        <p:txBody>
          <a:bodyPr lIns="0" tIns="0" rIns="0" bIns="0">
            <a:noAutofit/>
          </a:bodyPr>
          <a:lstStyle>
            <a:lvl1pPr marL="0" indent="0" algn="l">
              <a:spcBef>
                <a:spcPts val="400"/>
              </a:spcBef>
              <a:spcAft>
                <a:spcPts val="400"/>
              </a:spcAft>
              <a:buNone/>
              <a:defRPr sz="3200" b="0" i="0">
                <a:solidFill>
                  <a:schemeClr val="tx1"/>
                </a:solidFill>
                <a:latin typeface="Franklin Gothic Medium" panose="020B06030201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59805989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683D4C-A0AD-3EEF-8BE0-C6B2C7F8F0B9}"/>
              </a:ext>
            </a:extLst>
          </p:cNvPr>
          <p:cNvSpPr/>
          <p:nvPr userDrawn="1"/>
        </p:nvSpPr>
        <p:spPr>
          <a:xfrm>
            <a:off x="-50275" y="6245769"/>
            <a:ext cx="12242275" cy="6246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0" i="0" dirty="0">
              <a:latin typeface="Arial" panose="020B0604020202020204" pitchFamily="34" charset="0"/>
            </a:endParaRPr>
          </a:p>
        </p:txBody>
      </p:sp>
      <p:sp>
        <p:nvSpPr>
          <p:cNvPr id="3" name="Content Placeholder 2"/>
          <p:cNvSpPr>
            <a:spLocks noGrp="1"/>
          </p:cNvSpPr>
          <p:nvPr>
            <p:ph idx="1" hasCustomPrompt="1"/>
          </p:nvPr>
        </p:nvSpPr>
        <p:spPr>
          <a:xfrm>
            <a:off x="524255" y="1755648"/>
            <a:ext cx="3474720" cy="1011936"/>
          </a:xfrm>
        </p:spPr>
        <p:txBody>
          <a:bodyPr lIns="0" tIns="0" rIns="0" bIns="0"/>
          <a:lstStyle>
            <a:lvl1pPr>
              <a:defRPr sz="2667">
                <a:latin typeface="Franklin Gothic Medium" panose="020B0603020102020204" pitchFamily="34" charset="0"/>
              </a:defRPr>
            </a:lvl1pPr>
            <a:lvl2pPr marL="457189" indent="-446606">
              <a:tabLst/>
              <a:defRPr/>
            </a:lvl2pPr>
            <a:lvl3pPr marL="766214" indent="-340775">
              <a:spcAft>
                <a:spcPts val="500"/>
              </a:spcAft>
              <a:tabLst/>
              <a:defRPr/>
            </a:lvl3pPr>
            <a:lvl4pPr marL="999042" indent="-237061">
              <a:tabLst/>
              <a:defRPr/>
            </a:lvl4pPr>
          </a:lstStyle>
          <a:p>
            <a:pPr lvl="0"/>
            <a:r>
              <a:rPr lang="en-US" dirty="0"/>
              <a:t>Click to edit column header</a:t>
            </a:r>
          </a:p>
        </p:txBody>
      </p:sp>
      <p:sp>
        <p:nvSpPr>
          <p:cNvPr id="6" name="Slide Number Placeholder 5"/>
          <p:cNvSpPr>
            <a:spLocks noGrp="1"/>
          </p:cNvSpPr>
          <p:nvPr>
            <p:ph type="sldNum" sz="quarter" idx="12"/>
          </p:nvPr>
        </p:nvSpPr>
        <p:spPr>
          <a:xfrm>
            <a:off x="11773190" y="6376743"/>
            <a:ext cx="315852" cy="365125"/>
          </a:xfrm>
        </p:spPr>
        <p:txBody>
          <a:bodyPr/>
          <a:lstStyle>
            <a:lvl1pPr>
              <a:defRPr>
                <a:solidFill>
                  <a:srgbClr val="B2B4B2"/>
                </a:solidFill>
              </a:defRPr>
            </a:lvl1pPr>
          </a:lstStyle>
          <a:p>
            <a:fld id="{1CF77CCB-A837-3E49-BD58-C1431ED74FC9}" type="slidenum">
              <a:rPr lang="en-US" smtClean="0"/>
              <a:pPr/>
              <a:t>‹#›</a:t>
            </a:fld>
            <a:endParaRPr lang="en-US" dirty="0"/>
          </a:p>
        </p:txBody>
      </p:sp>
      <p:sp>
        <p:nvSpPr>
          <p:cNvPr id="4" name="Footer Placeholder 4">
            <a:extLst>
              <a:ext uri="{FF2B5EF4-FFF2-40B4-BE49-F238E27FC236}">
                <a16:creationId xmlns:a16="http://schemas.microsoft.com/office/drawing/2014/main" id="{207AF81B-336B-8FFA-3197-AEB55679B7FA}"/>
              </a:ext>
            </a:extLst>
          </p:cNvPr>
          <p:cNvSpPr>
            <a:spLocks noGrp="1"/>
          </p:cNvSpPr>
          <p:nvPr>
            <p:ph type="ftr" sz="quarter" idx="3"/>
          </p:nvPr>
        </p:nvSpPr>
        <p:spPr>
          <a:xfrm>
            <a:off x="1865376" y="6314677"/>
            <a:ext cx="7741197" cy="486833"/>
          </a:xfrm>
          <a:prstGeom prst="rect">
            <a:avLst/>
          </a:prstGeom>
        </p:spPr>
        <p:txBody>
          <a:bodyPr vert="horz" lIns="91440" tIns="45720" rIns="91440" bIns="45720" rtlCol="0" anchor="ctr"/>
          <a:lstStyle>
            <a:lvl1pPr algn="l">
              <a:defRPr sz="1867" b="0">
                <a:solidFill>
                  <a:schemeClr val="bg2"/>
                </a:solidFill>
                <a:latin typeface="Tisa Offc Serif Pro" panose="02010504030101020102" pitchFamily="2" charset="0"/>
              </a:defRPr>
            </a:lvl1pPr>
          </a:lstStyle>
          <a:p>
            <a:r>
              <a:rPr lang="en-US"/>
              <a:t>Missouri University of Science and Technology</a:t>
            </a:r>
            <a:endParaRPr lang="en-US" dirty="0"/>
          </a:p>
        </p:txBody>
      </p:sp>
      <p:pic>
        <p:nvPicPr>
          <p:cNvPr id="7" name="Picture 15">
            <a:extLst>
              <a:ext uri="{FF2B5EF4-FFF2-40B4-BE49-F238E27FC236}">
                <a16:creationId xmlns:a16="http://schemas.microsoft.com/office/drawing/2014/main" id="{7A25D5E9-9D4C-719B-2505-4141E4FB67D1}"/>
              </a:ext>
            </a:extLst>
          </p:cNvPr>
          <p:cNvPicPr>
            <a:picLocks noChangeAspect="1"/>
          </p:cNvPicPr>
          <p:nvPr userDrawn="1"/>
        </p:nvPicPr>
        <p:blipFill>
          <a:blip r:embed="rId2"/>
          <a:srcRect/>
          <a:stretch/>
        </p:blipFill>
        <p:spPr>
          <a:xfrm>
            <a:off x="524255" y="5885089"/>
            <a:ext cx="983307" cy="983307"/>
          </a:xfrm>
          <a:prstGeom prst="rect">
            <a:avLst/>
          </a:prstGeom>
        </p:spPr>
      </p:pic>
      <p:sp>
        <p:nvSpPr>
          <p:cNvPr id="9" name="Content Placeholder 8">
            <a:extLst>
              <a:ext uri="{FF2B5EF4-FFF2-40B4-BE49-F238E27FC236}">
                <a16:creationId xmlns:a16="http://schemas.microsoft.com/office/drawing/2014/main" id="{57E2CA58-DE19-59A4-103F-638C5E1B63AD}"/>
              </a:ext>
            </a:extLst>
          </p:cNvPr>
          <p:cNvSpPr>
            <a:spLocks noGrp="1"/>
          </p:cNvSpPr>
          <p:nvPr>
            <p:ph sz="quarter" idx="13" hasCustomPrompt="1"/>
          </p:nvPr>
        </p:nvSpPr>
        <p:spPr>
          <a:xfrm>
            <a:off x="4358639" y="1755648"/>
            <a:ext cx="3474720" cy="1011936"/>
          </a:xfrm>
        </p:spPr>
        <p:txBody>
          <a:bodyPr lIns="0" tIns="0" rIns="0" bIns="0"/>
          <a:lstStyle>
            <a:lvl1pPr>
              <a:defRPr sz="2667">
                <a:latin typeface="Franklin Gothic Medium" panose="020B0603020102020204" pitchFamily="34" charset="0"/>
              </a:defRPr>
            </a:lvl1pPr>
          </a:lstStyle>
          <a:p>
            <a:pPr lvl="0"/>
            <a:r>
              <a:rPr lang="en-US" dirty="0"/>
              <a:t>Click to edit column header</a:t>
            </a:r>
          </a:p>
        </p:txBody>
      </p:sp>
      <p:sp>
        <p:nvSpPr>
          <p:cNvPr id="10" name="Content Placeholder 9">
            <a:extLst>
              <a:ext uri="{FF2B5EF4-FFF2-40B4-BE49-F238E27FC236}">
                <a16:creationId xmlns:a16="http://schemas.microsoft.com/office/drawing/2014/main" id="{E5AB72AE-995F-8773-FB04-1EF0D7D2A057}"/>
              </a:ext>
            </a:extLst>
          </p:cNvPr>
          <p:cNvSpPr>
            <a:spLocks noGrp="1"/>
          </p:cNvSpPr>
          <p:nvPr>
            <p:ph sz="quarter" idx="14" hasCustomPrompt="1"/>
          </p:nvPr>
        </p:nvSpPr>
        <p:spPr>
          <a:xfrm>
            <a:off x="8193023" y="1755648"/>
            <a:ext cx="3474720" cy="1011936"/>
          </a:xfrm>
        </p:spPr>
        <p:txBody>
          <a:bodyPr lIns="0" tIns="0" rIns="0" bIns="0"/>
          <a:lstStyle>
            <a:lvl1pPr>
              <a:defRPr sz="2667">
                <a:latin typeface="Franklin Gothic Medium" panose="020B0603020102020204" pitchFamily="34" charset="0"/>
              </a:defRPr>
            </a:lvl1pPr>
          </a:lstStyle>
          <a:p>
            <a:pPr lvl="0"/>
            <a:r>
              <a:rPr lang="en-US" dirty="0"/>
              <a:t>Click to edit column header</a:t>
            </a:r>
          </a:p>
        </p:txBody>
      </p:sp>
      <p:sp>
        <p:nvSpPr>
          <p:cNvPr id="12" name="Content Placeholder 11">
            <a:extLst>
              <a:ext uri="{FF2B5EF4-FFF2-40B4-BE49-F238E27FC236}">
                <a16:creationId xmlns:a16="http://schemas.microsoft.com/office/drawing/2014/main" id="{0E313CCD-01F0-75B9-C6D0-D248F689C57C}"/>
              </a:ext>
            </a:extLst>
          </p:cNvPr>
          <p:cNvSpPr>
            <a:spLocks noGrp="1"/>
          </p:cNvSpPr>
          <p:nvPr>
            <p:ph sz="quarter" idx="15"/>
          </p:nvPr>
        </p:nvSpPr>
        <p:spPr>
          <a:xfrm>
            <a:off x="524933" y="2938272"/>
            <a:ext cx="3473451" cy="28109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1">
            <a:extLst>
              <a:ext uri="{FF2B5EF4-FFF2-40B4-BE49-F238E27FC236}">
                <a16:creationId xmlns:a16="http://schemas.microsoft.com/office/drawing/2014/main" id="{FBDB479E-EDF4-9F13-216C-0C2CE074A2A7}"/>
              </a:ext>
            </a:extLst>
          </p:cNvPr>
          <p:cNvSpPr>
            <a:spLocks noGrp="1"/>
          </p:cNvSpPr>
          <p:nvPr>
            <p:ph sz="quarter" idx="16"/>
          </p:nvPr>
        </p:nvSpPr>
        <p:spPr>
          <a:xfrm>
            <a:off x="4358639" y="2938272"/>
            <a:ext cx="3473451" cy="28109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1">
            <a:extLst>
              <a:ext uri="{FF2B5EF4-FFF2-40B4-BE49-F238E27FC236}">
                <a16:creationId xmlns:a16="http://schemas.microsoft.com/office/drawing/2014/main" id="{7B8A0C3B-987B-FD73-A365-ADA566C6FA79}"/>
              </a:ext>
            </a:extLst>
          </p:cNvPr>
          <p:cNvSpPr>
            <a:spLocks noGrp="1"/>
          </p:cNvSpPr>
          <p:nvPr>
            <p:ph sz="quarter" idx="17"/>
          </p:nvPr>
        </p:nvSpPr>
        <p:spPr>
          <a:xfrm>
            <a:off x="8192344" y="2938272"/>
            <a:ext cx="3473451" cy="28109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1">
            <a:extLst>
              <a:ext uri="{FF2B5EF4-FFF2-40B4-BE49-F238E27FC236}">
                <a16:creationId xmlns:a16="http://schemas.microsoft.com/office/drawing/2014/main" id="{7C7BB623-1AD4-49F4-A4F5-99414EC569A2}"/>
              </a:ext>
            </a:extLst>
          </p:cNvPr>
          <p:cNvSpPr>
            <a:spLocks noGrp="1"/>
          </p:cNvSpPr>
          <p:nvPr>
            <p:ph type="title"/>
          </p:nvPr>
        </p:nvSpPr>
        <p:spPr>
          <a:xfrm>
            <a:off x="524256" y="365126"/>
            <a:ext cx="11141539" cy="532183"/>
          </a:xfrm>
          <a:prstGeom prst="rect">
            <a:avLst/>
          </a:prstGeom>
        </p:spPr>
        <p:txBody>
          <a:bodyPr lIns="0" tIns="0" rIns="0" bIns="0" anchor="t" anchorCtr="0">
            <a:noAutofit/>
          </a:bodyPr>
          <a:lstStyle>
            <a:lvl1pPr>
              <a:defRPr sz="4000" b="1" i="0">
                <a:latin typeface="Franklin Gothic Demi" panose="020B0603020102020204" pitchFamily="34" charset="0"/>
              </a:defRPr>
            </a:lvl1pPr>
          </a:lstStyle>
          <a:p>
            <a:r>
              <a:rPr lang="en-US"/>
              <a:t>Click to edit Master title style</a:t>
            </a:r>
            <a:endParaRPr lang="en-US" dirty="0"/>
          </a:p>
        </p:txBody>
      </p:sp>
      <p:sp>
        <p:nvSpPr>
          <p:cNvPr id="11" name="Subtitle 2">
            <a:extLst>
              <a:ext uri="{FF2B5EF4-FFF2-40B4-BE49-F238E27FC236}">
                <a16:creationId xmlns:a16="http://schemas.microsoft.com/office/drawing/2014/main" id="{D4C6F7D8-C426-AC14-C8BE-5CB898C6DFE1}"/>
              </a:ext>
            </a:extLst>
          </p:cNvPr>
          <p:cNvSpPr>
            <a:spLocks noGrp="1"/>
          </p:cNvSpPr>
          <p:nvPr>
            <p:ph type="subTitle" idx="18"/>
          </p:nvPr>
        </p:nvSpPr>
        <p:spPr>
          <a:xfrm>
            <a:off x="524256" y="982509"/>
            <a:ext cx="11141539" cy="408923"/>
          </a:xfrm>
        </p:spPr>
        <p:txBody>
          <a:bodyPr lIns="0" tIns="0" rIns="0" bIns="0">
            <a:noAutofit/>
          </a:bodyPr>
          <a:lstStyle>
            <a:lvl1pPr marL="0" indent="0" algn="l">
              <a:spcBef>
                <a:spcPts val="400"/>
              </a:spcBef>
              <a:spcAft>
                <a:spcPts val="400"/>
              </a:spcAft>
              <a:buNone/>
              <a:defRPr sz="3200" b="0" i="0">
                <a:solidFill>
                  <a:schemeClr val="tx1"/>
                </a:solidFill>
                <a:latin typeface="Franklin Gothic Medium" panose="020B06030201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38604843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683D4C-A0AD-3EEF-8BE0-C6B2C7F8F0B9}"/>
              </a:ext>
            </a:extLst>
          </p:cNvPr>
          <p:cNvSpPr/>
          <p:nvPr userDrawn="1"/>
        </p:nvSpPr>
        <p:spPr>
          <a:xfrm>
            <a:off x="-50275" y="6245769"/>
            <a:ext cx="12242275" cy="6246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0" i="0" dirty="0">
              <a:latin typeface="Arial" panose="020B0604020202020204" pitchFamily="34" charset="0"/>
            </a:endParaRPr>
          </a:p>
        </p:txBody>
      </p:sp>
      <p:sp>
        <p:nvSpPr>
          <p:cNvPr id="3" name="Content Placeholder 2"/>
          <p:cNvSpPr>
            <a:spLocks noGrp="1"/>
          </p:cNvSpPr>
          <p:nvPr>
            <p:ph idx="1" hasCustomPrompt="1"/>
          </p:nvPr>
        </p:nvSpPr>
        <p:spPr>
          <a:xfrm>
            <a:off x="524255" y="1755648"/>
            <a:ext cx="5388864" cy="1011936"/>
          </a:xfrm>
        </p:spPr>
        <p:txBody>
          <a:bodyPr lIns="0" tIns="0" rIns="0" bIns="0"/>
          <a:lstStyle>
            <a:lvl1pPr>
              <a:defRPr sz="2667">
                <a:latin typeface="Franklin Gothic Medium" panose="020B0603020102020204" pitchFamily="34" charset="0"/>
              </a:defRPr>
            </a:lvl1pPr>
            <a:lvl2pPr marL="457189" indent="-446606">
              <a:tabLst/>
              <a:defRPr/>
            </a:lvl2pPr>
            <a:lvl3pPr marL="766214" indent="-340775">
              <a:spcAft>
                <a:spcPts val="500"/>
              </a:spcAft>
              <a:tabLst/>
              <a:defRPr/>
            </a:lvl3pPr>
            <a:lvl4pPr marL="999042" indent="-237061">
              <a:tabLst/>
              <a:defRPr/>
            </a:lvl4pPr>
          </a:lstStyle>
          <a:p>
            <a:pPr lvl="0"/>
            <a:r>
              <a:rPr lang="en-US" dirty="0"/>
              <a:t>Click to edit column header</a:t>
            </a:r>
          </a:p>
        </p:txBody>
      </p:sp>
      <p:sp>
        <p:nvSpPr>
          <p:cNvPr id="6" name="Slide Number Placeholder 5"/>
          <p:cNvSpPr>
            <a:spLocks noGrp="1"/>
          </p:cNvSpPr>
          <p:nvPr>
            <p:ph type="sldNum" sz="quarter" idx="12"/>
          </p:nvPr>
        </p:nvSpPr>
        <p:spPr>
          <a:xfrm>
            <a:off x="11773190" y="6376743"/>
            <a:ext cx="315852" cy="365125"/>
          </a:xfrm>
        </p:spPr>
        <p:txBody>
          <a:bodyPr/>
          <a:lstStyle>
            <a:lvl1pPr>
              <a:defRPr>
                <a:solidFill>
                  <a:srgbClr val="B2B4B2"/>
                </a:solidFill>
              </a:defRPr>
            </a:lvl1pPr>
          </a:lstStyle>
          <a:p>
            <a:fld id="{1CF77CCB-A837-3E49-BD58-C1431ED74FC9}" type="slidenum">
              <a:rPr lang="en-US" smtClean="0"/>
              <a:pPr/>
              <a:t>‹#›</a:t>
            </a:fld>
            <a:endParaRPr lang="en-US" dirty="0"/>
          </a:p>
        </p:txBody>
      </p:sp>
      <p:sp>
        <p:nvSpPr>
          <p:cNvPr id="4" name="Footer Placeholder 4">
            <a:extLst>
              <a:ext uri="{FF2B5EF4-FFF2-40B4-BE49-F238E27FC236}">
                <a16:creationId xmlns:a16="http://schemas.microsoft.com/office/drawing/2014/main" id="{207AF81B-336B-8FFA-3197-AEB55679B7FA}"/>
              </a:ext>
            </a:extLst>
          </p:cNvPr>
          <p:cNvSpPr>
            <a:spLocks noGrp="1"/>
          </p:cNvSpPr>
          <p:nvPr>
            <p:ph type="ftr" sz="quarter" idx="3"/>
          </p:nvPr>
        </p:nvSpPr>
        <p:spPr>
          <a:xfrm>
            <a:off x="1865376" y="6314677"/>
            <a:ext cx="7741197" cy="486833"/>
          </a:xfrm>
          <a:prstGeom prst="rect">
            <a:avLst/>
          </a:prstGeom>
        </p:spPr>
        <p:txBody>
          <a:bodyPr vert="horz" lIns="91440" tIns="45720" rIns="91440" bIns="45720" rtlCol="0" anchor="ctr"/>
          <a:lstStyle>
            <a:lvl1pPr algn="l">
              <a:defRPr sz="1867" b="0">
                <a:solidFill>
                  <a:schemeClr val="bg2"/>
                </a:solidFill>
                <a:latin typeface="Tisa Offc Serif Pro" panose="02010504030101020102" pitchFamily="2" charset="0"/>
              </a:defRPr>
            </a:lvl1pPr>
          </a:lstStyle>
          <a:p>
            <a:r>
              <a:rPr lang="en-US"/>
              <a:t>Missouri University of Science and Technology</a:t>
            </a:r>
            <a:endParaRPr lang="en-US" dirty="0"/>
          </a:p>
        </p:txBody>
      </p:sp>
      <p:pic>
        <p:nvPicPr>
          <p:cNvPr id="7" name="Picture 15">
            <a:extLst>
              <a:ext uri="{FF2B5EF4-FFF2-40B4-BE49-F238E27FC236}">
                <a16:creationId xmlns:a16="http://schemas.microsoft.com/office/drawing/2014/main" id="{7A25D5E9-9D4C-719B-2505-4141E4FB67D1}"/>
              </a:ext>
            </a:extLst>
          </p:cNvPr>
          <p:cNvPicPr>
            <a:picLocks noChangeAspect="1"/>
          </p:cNvPicPr>
          <p:nvPr userDrawn="1"/>
        </p:nvPicPr>
        <p:blipFill>
          <a:blip r:embed="rId2"/>
          <a:srcRect/>
          <a:stretch/>
        </p:blipFill>
        <p:spPr>
          <a:xfrm>
            <a:off x="524255" y="5885089"/>
            <a:ext cx="983307" cy="983307"/>
          </a:xfrm>
          <a:prstGeom prst="rect">
            <a:avLst/>
          </a:prstGeom>
        </p:spPr>
      </p:pic>
      <p:sp>
        <p:nvSpPr>
          <p:cNvPr id="9" name="Content Placeholder 8">
            <a:extLst>
              <a:ext uri="{FF2B5EF4-FFF2-40B4-BE49-F238E27FC236}">
                <a16:creationId xmlns:a16="http://schemas.microsoft.com/office/drawing/2014/main" id="{57E2CA58-DE19-59A4-103F-638C5E1B63AD}"/>
              </a:ext>
            </a:extLst>
          </p:cNvPr>
          <p:cNvSpPr>
            <a:spLocks noGrp="1"/>
          </p:cNvSpPr>
          <p:nvPr>
            <p:ph sz="quarter" idx="13" hasCustomPrompt="1"/>
          </p:nvPr>
        </p:nvSpPr>
        <p:spPr>
          <a:xfrm>
            <a:off x="6278203" y="1755648"/>
            <a:ext cx="5388864" cy="1011936"/>
          </a:xfrm>
        </p:spPr>
        <p:txBody>
          <a:bodyPr lIns="0" tIns="0" rIns="0" bIns="0">
            <a:normAutofit/>
          </a:bodyPr>
          <a:lstStyle>
            <a:lvl1pPr>
              <a:defRPr sz="2667">
                <a:latin typeface="Franklin Gothic Medium" panose="020B0603020102020204" pitchFamily="34" charset="0"/>
              </a:defRPr>
            </a:lvl1pPr>
          </a:lstStyle>
          <a:p>
            <a:pPr lvl="0"/>
            <a:r>
              <a:rPr lang="en-US" dirty="0"/>
              <a:t>Click to edit column header</a:t>
            </a:r>
          </a:p>
        </p:txBody>
      </p:sp>
      <p:sp>
        <p:nvSpPr>
          <p:cNvPr id="12" name="Content Placeholder 11">
            <a:extLst>
              <a:ext uri="{FF2B5EF4-FFF2-40B4-BE49-F238E27FC236}">
                <a16:creationId xmlns:a16="http://schemas.microsoft.com/office/drawing/2014/main" id="{0E313CCD-01F0-75B9-C6D0-D248F689C57C}"/>
              </a:ext>
            </a:extLst>
          </p:cNvPr>
          <p:cNvSpPr>
            <a:spLocks noGrp="1"/>
          </p:cNvSpPr>
          <p:nvPr>
            <p:ph sz="quarter" idx="15"/>
          </p:nvPr>
        </p:nvSpPr>
        <p:spPr>
          <a:xfrm>
            <a:off x="524933" y="2938272"/>
            <a:ext cx="5388864" cy="28109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1">
            <a:extLst>
              <a:ext uri="{FF2B5EF4-FFF2-40B4-BE49-F238E27FC236}">
                <a16:creationId xmlns:a16="http://schemas.microsoft.com/office/drawing/2014/main" id="{FBDB479E-EDF4-9F13-216C-0C2CE074A2A7}"/>
              </a:ext>
            </a:extLst>
          </p:cNvPr>
          <p:cNvSpPr>
            <a:spLocks noGrp="1"/>
          </p:cNvSpPr>
          <p:nvPr>
            <p:ph sz="quarter" idx="16"/>
          </p:nvPr>
        </p:nvSpPr>
        <p:spPr>
          <a:xfrm>
            <a:off x="6278203" y="2938272"/>
            <a:ext cx="5388864" cy="28109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1">
            <a:extLst>
              <a:ext uri="{FF2B5EF4-FFF2-40B4-BE49-F238E27FC236}">
                <a16:creationId xmlns:a16="http://schemas.microsoft.com/office/drawing/2014/main" id="{146B145C-80D7-9007-5F0C-91AF9B6F005E}"/>
              </a:ext>
            </a:extLst>
          </p:cNvPr>
          <p:cNvSpPr>
            <a:spLocks noGrp="1"/>
          </p:cNvSpPr>
          <p:nvPr>
            <p:ph type="title"/>
          </p:nvPr>
        </p:nvSpPr>
        <p:spPr>
          <a:xfrm>
            <a:off x="524256" y="365126"/>
            <a:ext cx="11141539" cy="532183"/>
          </a:xfrm>
          <a:prstGeom prst="rect">
            <a:avLst/>
          </a:prstGeom>
        </p:spPr>
        <p:txBody>
          <a:bodyPr lIns="0" tIns="0" rIns="0" bIns="0" anchor="t" anchorCtr="0">
            <a:noAutofit/>
          </a:bodyPr>
          <a:lstStyle>
            <a:lvl1pPr>
              <a:defRPr sz="4000" b="1" i="0">
                <a:latin typeface="Franklin Gothic Demi" panose="020B0603020102020204" pitchFamily="34" charset="0"/>
              </a:defRPr>
            </a:lvl1pPr>
          </a:lstStyle>
          <a:p>
            <a:r>
              <a:rPr lang="en-US"/>
              <a:t>Click to edit Master title style</a:t>
            </a:r>
            <a:endParaRPr lang="en-US" dirty="0"/>
          </a:p>
        </p:txBody>
      </p:sp>
      <p:sp>
        <p:nvSpPr>
          <p:cNvPr id="10" name="Subtitle 2">
            <a:extLst>
              <a:ext uri="{FF2B5EF4-FFF2-40B4-BE49-F238E27FC236}">
                <a16:creationId xmlns:a16="http://schemas.microsoft.com/office/drawing/2014/main" id="{CA85E25A-B693-91D2-AD64-C195A249C609}"/>
              </a:ext>
            </a:extLst>
          </p:cNvPr>
          <p:cNvSpPr>
            <a:spLocks noGrp="1"/>
          </p:cNvSpPr>
          <p:nvPr>
            <p:ph type="subTitle" idx="18"/>
          </p:nvPr>
        </p:nvSpPr>
        <p:spPr>
          <a:xfrm>
            <a:off x="524256" y="982509"/>
            <a:ext cx="11141539" cy="408923"/>
          </a:xfrm>
        </p:spPr>
        <p:txBody>
          <a:bodyPr lIns="0" tIns="0" rIns="0" bIns="0">
            <a:noAutofit/>
          </a:bodyPr>
          <a:lstStyle>
            <a:lvl1pPr marL="0" indent="0" algn="l">
              <a:spcBef>
                <a:spcPts val="400"/>
              </a:spcBef>
              <a:spcAft>
                <a:spcPts val="400"/>
              </a:spcAft>
              <a:buNone/>
              <a:defRPr sz="3200" b="0" i="0">
                <a:solidFill>
                  <a:schemeClr val="tx1"/>
                </a:solidFill>
                <a:latin typeface="Franklin Gothic Medium" panose="020B06030201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86976533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683D4C-A0AD-3EEF-8BE0-C6B2C7F8F0B9}"/>
              </a:ext>
            </a:extLst>
          </p:cNvPr>
          <p:cNvSpPr/>
          <p:nvPr userDrawn="1"/>
        </p:nvSpPr>
        <p:spPr>
          <a:xfrm>
            <a:off x="-50275" y="6245769"/>
            <a:ext cx="12242275" cy="6246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0" i="0" dirty="0">
              <a:latin typeface="Arial" panose="020B0604020202020204" pitchFamily="34" charset="0"/>
            </a:endParaRPr>
          </a:p>
        </p:txBody>
      </p:sp>
      <p:sp>
        <p:nvSpPr>
          <p:cNvPr id="6" name="Slide Number Placeholder 5"/>
          <p:cNvSpPr>
            <a:spLocks noGrp="1"/>
          </p:cNvSpPr>
          <p:nvPr>
            <p:ph type="sldNum" sz="quarter" idx="12"/>
          </p:nvPr>
        </p:nvSpPr>
        <p:spPr>
          <a:xfrm>
            <a:off x="11773190" y="6376743"/>
            <a:ext cx="315852" cy="365125"/>
          </a:xfrm>
        </p:spPr>
        <p:txBody>
          <a:bodyPr/>
          <a:lstStyle>
            <a:lvl1pPr>
              <a:defRPr>
                <a:solidFill>
                  <a:srgbClr val="B2B4B2"/>
                </a:solidFill>
              </a:defRPr>
            </a:lvl1pPr>
          </a:lstStyle>
          <a:p>
            <a:fld id="{1CF77CCB-A837-3E49-BD58-C1431ED74FC9}" type="slidenum">
              <a:rPr lang="en-US" smtClean="0"/>
              <a:pPr/>
              <a:t>‹#›</a:t>
            </a:fld>
            <a:endParaRPr lang="en-US" dirty="0"/>
          </a:p>
        </p:txBody>
      </p:sp>
      <p:sp>
        <p:nvSpPr>
          <p:cNvPr id="4" name="Footer Placeholder 4">
            <a:extLst>
              <a:ext uri="{FF2B5EF4-FFF2-40B4-BE49-F238E27FC236}">
                <a16:creationId xmlns:a16="http://schemas.microsoft.com/office/drawing/2014/main" id="{207AF81B-336B-8FFA-3197-AEB55679B7FA}"/>
              </a:ext>
            </a:extLst>
          </p:cNvPr>
          <p:cNvSpPr>
            <a:spLocks noGrp="1"/>
          </p:cNvSpPr>
          <p:nvPr>
            <p:ph type="ftr" sz="quarter" idx="3"/>
          </p:nvPr>
        </p:nvSpPr>
        <p:spPr>
          <a:xfrm>
            <a:off x="1865376" y="6314677"/>
            <a:ext cx="7741197" cy="486833"/>
          </a:xfrm>
          <a:prstGeom prst="rect">
            <a:avLst/>
          </a:prstGeom>
        </p:spPr>
        <p:txBody>
          <a:bodyPr vert="horz" lIns="91440" tIns="45720" rIns="91440" bIns="45720" rtlCol="0" anchor="ctr"/>
          <a:lstStyle>
            <a:lvl1pPr algn="l">
              <a:defRPr sz="1867" b="0">
                <a:solidFill>
                  <a:schemeClr val="bg2"/>
                </a:solidFill>
                <a:latin typeface="Tisa Offc Serif Pro" panose="02010504030101020102" pitchFamily="2" charset="0"/>
              </a:defRPr>
            </a:lvl1pPr>
          </a:lstStyle>
          <a:p>
            <a:r>
              <a:rPr lang="en-US"/>
              <a:t>Missouri University of Science and Technology</a:t>
            </a:r>
            <a:endParaRPr lang="en-US" dirty="0"/>
          </a:p>
        </p:txBody>
      </p:sp>
      <p:pic>
        <p:nvPicPr>
          <p:cNvPr id="7" name="Picture 15">
            <a:extLst>
              <a:ext uri="{FF2B5EF4-FFF2-40B4-BE49-F238E27FC236}">
                <a16:creationId xmlns:a16="http://schemas.microsoft.com/office/drawing/2014/main" id="{7A25D5E9-9D4C-719B-2505-4141E4FB67D1}"/>
              </a:ext>
            </a:extLst>
          </p:cNvPr>
          <p:cNvPicPr>
            <a:picLocks noChangeAspect="1"/>
          </p:cNvPicPr>
          <p:nvPr userDrawn="1"/>
        </p:nvPicPr>
        <p:blipFill>
          <a:blip r:embed="rId2"/>
          <a:srcRect/>
          <a:stretch/>
        </p:blipFill>
        <p:spPr>
          <a:xfrm>
            <a:off x="524255" y="5885089"/>
            <a:ext cx="983307" cy="983307"/>
          </a:xfrm>
          <a:prstGeom prst="rect">
            <a:avLst/>
          </a:prstGeom>
        </p:spPr>
      </p:pic>
      <p:sp>
        <p:nvSpPr>
          <p:cNvPr id="12" name="Content Placeholder 11">
            <a:extLst>
              <a:ext uri="{FF2B5EF4-FFF2-40B4-BE49-F238E27FC236}">
                <a16:creationId xmlns:a16="http://schemas.microsoft.com/office/drawing/2014/main" id="{0E313CCD-01F0-75B9-C6D0-D248F689C57C}"/>
              </a:ext>
            </a:extLst>
          </p:cNvPr>
          <p:cNvSpPr>
            <a:spLocks noGrp="1"/>
          </p:cNvSpPr>
          <p:nvPr>
            <p:ph sz="quarter" idx="15"/>
          </p:nvPr>
        </p:nvSpPr>
        <p:spPr>
          <a:xfrm>
            <a:off x="524933" y="3800621"/>
            <a:ext cx="1999488" cy="1517537"/>
          </a:xfrm>
        </p:spPr>
        <p:txBody>
          <a:bodyPr>
            <a:noAutofit/>
          </a:bodyPr>
          <a:lstStyle>
            <a:lvl1pPr>
              <a:defRPr sz="1867"/>
            </a:lvl1pPr>
            <a:lvl2pPr>
              <a:defRPr sz="1867"/>
            </a:lvl2pPr>
            <a:lvl3pPr>
              <a:defRPr sz="1867"/>
            </a:lvl3pPr>
            <a:lvl4pPr>
              <a:defRPr sz="1867"/>
            </a:lvl4pPr>
            <a:lvl5pPr>
              <a:defRPr sz="1867"/>
            </a:lvl5pPr>
          </a:lstStyle>
          <a:p>
            <a:pPr lvl="0"/>
            <a:r>
              <a:rPr lang="en-US"/>
              <a:t>Click to edit Master text styles</a:t>
            </a:r>
          </a:p>
        </p:txBody>
      </p:sp>
      <p:sp>
        <p:nvSpPr>
          <p:cNvPr id="10" name="Picture Placeholder 9">
            <a:extLst>
              <a:ext uri="{FF2B5EF4-FFF2-40B4-BE49-F238E27FC236}">
                <a16:creationId xmlns:a16="http://schemas.microsoft.com/office/drawing/2014/main" id="{F148BAB7-08C9-C7B9-C708-86E9159F6B05}"/>
              </a:ext>
            </a:extLst>
          </p:cNvPr>
          <p:cNvSpPr>
            <a:spLocks noGrp="1"/>
          </p:cNvSpPr>
          <p:nvPr>
            <p:ph type="pic" sz="quarter" idx="17"/>
          </p:nvPr>
        </p:nvSpPr>
        <p:spPr>
          <a:xfrm>
            <a:off x="524933" y="1633728"/>
            <a:ext cx="1999488" cy="1999488"/>
          </a:xfrm>
        </p:spPr>
        <p:txBody>
          <a:bodyPr/>
          <a:lstStyle/>
          <a:p>
            <a:r>
              <a:rPr lang="en-US"/>
              <a:t>Click icon to add picture</a:t>
            </a:r>
          </a:p>
        </p:txBody>
      </p:sp>
      <p:sp>
        <p:nvSpPr>
          <p:cNvPr id="11" name="Content Placeholder 11">
            <a:extLst>
              <a:ext uri="{FF2B5EF4-FFF2-40B4-BE49-F238E27FC236}">
                <a16:creationId xmlns:a16="http://schemas.microsoft.com/office/drawing/2014/main" id="{09CC6D03-0771-BB8F-74AD-4DF6EE8386A4}"/>
              </a:ext>
            </a:extLst>
          </p:cNvPr>
          <p:cNvSpPr>
            <a:spLocks noGrp="1"/>
          </p:cNvSpPr>
          <p:nvPr>
            <p:ph sz="quarter" idx="18"/>
          </p:nvPr>
        </p:nvSpPr>
        <p:spPr>
          <a:xfrm>
            <a:off x="9667579" y="3800621"/>
            <a:ext cx="1999488" cy="1517537"/>
          </a:xfrm>
        </p:spPr>
        <p:txBody>
          <a:bodyPr>
            <a:noAutofit/>
          </a:bodyPr>
          <a:lstStyle>
            <a:lvl1pPr>
              <a:defRPr sz="1867"/>
            </a:lvl1pPr>
            <a:lvl2pPr>
              <a:defRPr sz="1867"/>
            </a:lvl2pPr>
            <a:lvl3pPr>
              <a:defRPr sz="1867"/>
            </a:lvl3pPr>
            <a:lvl4pPr>
              <a:defRPr sz="1867"/>
            </a:lvl4pPr>
            <a:lvl5pPr>
              <a:defRPr sz="1867"/>
            </a:lvl5pPr>
          </a:lstStyle>
          <a:p>
            <a:pPr lvl="0"/>
            <a:r>
              <a:rPr lang="en-US"/>
              <a:t>Click to edit Master text styles</a:t>
            </a:r>
          </a:p>
        </p:txBody>
      </p:sp>
      <p:sp>
        <p:nvSpPr>
          <p:cNvPr id="14" name="Picture Placeholder 9">
            <a:extLst>
              <a:ext uri="{FF2B5EF4-FFF2-40B4-BE49-F238E27FC236}">
                <a16:creationId xmlns:a16="http://schemas.microsoft.com/office/drawing/2014/main" id="{4D7371C0-A143-6DE2-2519-68C4311D42A5}"/>
              </a:ext>
            </a:extLst>
          </p:cNvPr>
          <p:cNvSpPr>
            <a:spLocks noGrp="1"/>
          </p:cNvSpPr>
          <p:nvPr>
            <p:ph type="pic" sz="quarter" idx="19"/>
          </p:nvPr>
        </p:nvSpPr>
        <p:spPr>
          <a:xfrm>
            <a:off x="9667579" y="1633728"/>
            <a:ext cx="1999488" cy="1999488"/>
          </a:xfrm>
        </p:spPr>
        <p:txBody>
          <a:bodyPr/>
          <a:lstStyle/>
          <a:p>
            <a:r>
              <a:rPr lang="en-US"/>
              <a:t>Click icon to add picture</a:t>
            </a:r>
          </a:p>
        </p:txBody>
      </p:sp>
      <p:sp>
        <p:nvSpPr>
          <p:cNvPr id="15" name="Content Placeholder 11">
            <a:extLst>
              <a:ext uri="{FF2B5EF4-FFF2-40B4-BE49-F238E27FC236}">
                <a16:creationId xmlns:a16="http://schemas.microsoft.com/office/drawing/2014/main" id="{71410997-D14A-46CE-9541-4CCEBAB509B7}"/>
              </a:ext>
            </a:extLst>
          </p:cNvPr>
          <p:cNvSpPr>
            <a:spLocks noGrp="1"/>
          </p:cNvSpPr>
          <p:nvPr>
            <p:ph sz="quarter" idx="20"/>
          </p:nvPr>
        </p:nvSpPr>
        <p:spPr>
          <a:xfrm>
            <a:off x="5096256" y="3800621"/>
            <a:ext cx="1999488" cy="1517537"/>
          </a:xfrm>
        </p:spPr>
        <p:txBody>
          <a:bodyPr>
            <a:noAutofit/>
          </a:bodyPr>
          <a:lstStyle>
            <a:lvl1pPr>
              <a:defRPr sz="1867"/>
            </a:lvl1pPr>
            <a:lvl2pPr>
              <a:defRPr sz="1867"/>
            </a:lvl2pPr>
            <a:lvl3pPr>
              <a:defRPr sz="1867"/>
            </a:lvl3pPr>
            <a:lvl4pPr>
              <a:defRPr sz="1867"/>
            </a:lvl4pPr>
            <a:lvl5pPr>
              <a:defRPr sz="1867"/>
            </a:lvl5pPr>
          </a:lstStyle>
          <a:p>
            <a:pPr lvl="0"/>
            <a:r>
              <a:rPr lang="en-US"/>
              <a:t>Click to edit Master text styles</a:t>
            </a:r>
          </a:p>
        </p:txBody>
      </p:sp>
      <p:sp>
        <p:nvSpPr>
          <p:cNvPr id="16" name="Picture Placeholder 9">
            <a:extLst>
              <a:ext uri="{FF2B5EF4-FFF2-40B4-BE49-F238E27FC236}">
                <a16:creationId xmlns:a16="http://schemas.microsoft.com/office/drawing/2014/main" id="{6BC68FEC-D028-5524-F1A8-C859B5C56442}"/>
              </a:ext>
            </a:extLst>
          </p:cNvPr>
          <p:cNvSpPr>
            <a:spLocks noGrp="1"/>
          </p:cNvSpPr>
          <p:nvPr>
            <p:ph type="pic" sz="quarter" idx="21"/>
          </p:nvPr>
        </p:nvSpPr>
        <p:spPr>
          <a:xfrm>
            <a:off x="5096256" y="1633728"/>
            <a:ext cx="1999488" cy="1999488"/>
          </a:xfrm>
        </p:spPr>
        <p:txBody>
          <a:bodyPr/>
          <a:lstStyle/>
          <a:p>
            <a:r>
              <a:rPr lang="en-US"/>
              <a:t>Click icon to add picture</a:t>
            </a:r>
          </a:p>
        </p:txBody>
      </p:sp>
      <p:sp>
        <p:nvSpPr>
          <p:cNvPr id="17" name="Content Placeholder 11">
            <a:extLst>
              <a:ext uri="{FF2B5EF4-FFF2-40B4-BE49-F238E27FC236}">
                <a16:creationId xmlns:a16="http://schemas.microsoft.com/office/drawing/2014/main" id="{C49F0D10-99E0-1BF3-F9A2-F18197FF9768}"/>
              </a:ext>
            </a:extLst>
          </p:cNvPr>
          <p:cNvSpPr>
            <a:spLocks noGrp="1"/>
          </p:cNvSpPr>
          <p:nvPr>
            <p:ph sz="quarter" idx="22"/>
          </p:nvPr>
        </p:nvSpPr>
        <p:spPr>
          <a:xfrm>
            <a:off x="7381917" y="3800621"/>
            <a:ext cx="1999488" cy="1517537"/>
          </a:xfrm>
        </p:spPr>
        <p:txBody>
          <a:bodyPr>
            <a:noAutofit/>
          </a:bodyPr>
          <a:lstStyle>
            <a:lvl1pPr>
              <a:defRPr sz="1867"/>
            </a:lvl1pPr>
            <a:lvl2pPr>
              <a:defRPr sz="1867"/>
            </a:lvl2pPr>
            <a:lvl3pPr>
              <a:defRPr sz="1867"/>
            </a:lvl3pPr>
            <a:lvl4pPr>
              <a:defRPr sz="1867"/>
            </a:lvl4pPr>
            <a:lvl5pPr>
              <a:defRPr sz="1867"/>
            </a:lvl5pPr>
          </a:lstStyle>
          <a:p>
            <a:pPr lvl="0"/>
            <a:r>
              <a:rPr lang="en-US"/>
              <a:t>Click to edit Master text styles</a:t>
            </a:r>
          </a:p>
        </p:txBody>
      </p:sp>
      <p:sp>
        <p:nvSpPr>
          <p:cNvPr id="18" name="Picture Placeholder 9">
            <a:extLst>
              <a:ext uri="{FF2B5EF4-FFF2-40B4-BE49-F238E27FC236}">
                <a16:creationId xmlns:a16="http://schemas.microsoft.com/office/drawing/2014/main" id="{AAD510F0-B088-A47B-D6F2-9077C6013E15}"/>
              </a:ext>
            </a:extLst>
          </p:cNvPr>
          <p:cNvSpPr>
            <a:spLocks noGrp="1"/>
          </p:cNvSpPr>
          <p:nvPr>
            <p:ph type="pic" sz="quarter" idx="23"/>
          </p:nvPr>
        </p:nvSpPr>
        <p:spPr>
          <a:xfrm>
            <a:off x="7381917" y="1633728"/>
            <a:ext cx="1999488" cy="1999488"/>
          </a:xfrm>
        </p:spPr>
        <p:txBody>
          <a:bodyPr/>
          <a:lstStyle/>
          <a:p>
            <a:r>
              <a:rPr lang="en-US"/>
              <a:t>Click icon to add picture</a:t>
            </a:r>
          </a:p>
        </p:txBody>
      </p:sp>
      <p:sp>
        <p:nvSpPr>
          <p:cNvPr id="19" name="Content Placeholder 11">
            <a:extLst>
              <a:ext uri="{FF2B5EF4-FFF2-40B4-BE49-F238E27FC236}">
                <a16:creationId xmlns:a16="http://schemas.microsoft.com/office/drawing/2014/main" id="{8B87B0D4-19D9-805F-2BA9-15AA0352A016}"/>
              </a:ext>
            </a:extLst>
          </p:cNvPr>
          <p:cNvSpPr>
            <a:spLocks noGrp="1"/>
          </p:cNvSpPr>
          <p:nvPr>
            <p:ph sz="quarter" idx="24"/>
          </p:nvPr>
        </p:nvSpPr>
        <p:spPr>
          <a:xfrm>
            <a:off x="2810595" y="3800621"/>
            <a:ext cx="1999488" cy="1517537"/>
          </a:xfrm>
        </p:spPr>
        <p:txBody>
          <a:bodyPr>
            <a:noAutofit/>
          </a:bodyPr>
          <a:lstStyle>
            <a:lvl1pPr>
              <a:defRPr sz="1867"/>
            </a:lvl1pPr>
            <a:lvl2pPr>
              <a:defRPr sz="1867"/>
            </a:lvl2pPr>
            <a:lvl3pPr>
              <a:defRPr sz="1867"/>
            </a:lvl3pPr>
            <a:lvl4pPr>
              <a:defRPr sz="1867"/>
            </a:lvl4pPr>
            <a:lvl5pPr>
              <a:defRPr sz="1867"/>
            </a:lvl5pPr>
          </a:lstStyle>
          <a:p>
            <a:pPr lvl="0"/>
            <a:r>
              <a:rPr lang="en-US"/>
              <a:t>Click to edit Master text styles</a:t>
            </a:r>
          </a:p>
        </p:txBody>
      </p:sp>
      <p:sp>
        <p:nvSpPr>
          <p:cNvPr id="20" name="Picture Placeholder 9">
            <a:extLst>
              <a:ext uri="{FF2B5EF4-FFF2-40B4-BE49-F238E27FC236}">
                <a16:creationId xmlns:a16="http://schemas.microsoft.com/office/drawing/2014/main" id="{8E182ECB-94DF-0114-B670-6968BAC1177F}"/>
              </a:ext>
            </a:extLst>
          </p:cNvPr>
          <p:cNvSpPr>
            <a:spLocks noGrp="1"/>
          </p:cNvSpPr>
          <p:nvPr>
            <p:ph type="pic" sz="quarter" idx="25"/>
          </p:nvPr>
        </p:nvSpPr>
        <p:spPr>
          <a:xfrm>
            <a:off x="2810595" y="1633728"/>
            <a:ext cx="1999488" cy="1999488"/>
          </a:xfrm>
        </p:spPr>
        <p:txBody>
          <a:bodyPr/>
          <a:lstStyle/>
          <a:p>
            <a:r>
              <a:rPr lang="en-US"/>
              <a:t>Click icon to add picture</a:t>
            </a:r>
          </a:p>
        </p:txBody>
      </p:sp>
      <p:sp>
        <p:nvSpPr>
          <p:cNvPr id="3" name="Title 1">
            <a:extLst>
              <a:ext uri="{FF2B5EF4-FFF2-40B4-BE49-F238E27FC236}">
                <a16:creationId xmlns:a16="http://schemas.microsoft.com/office/drawing/2014/main" id="{6FE92C76-6EEE-5064-6BDF-B38EB8B71D02}"/>
              </a:ext>
            </a:extLst>
          </p:cNvPr>
          <p:cNvSpPr>
            <a:spLocks noGrp="1"/>
          </p:cNvSpPr>
          <p:nvPr>
            <p:ph type="title"/>
          </p:nvPr>
        </p:nvSpPr>
        <p:spPr>
          <a:xfrm>
            <a:off x="524256" y="365126"/>
            <a:ext cx="11141539" cy="532183"/>
          </a:xfrm>
          <a:prstGeom prst="rect">
            <a:avLst/>
          </a:prstGeom>
        </p:spPr>
        <p:txBody>
          <a:bodyPr lIns="0" tIns="0" rIns="0" bIns="0" anchor="t" anchorCtr="0">
            <a:noAutofit/>
          </a:bodyPr>
          <a:lstStyle>
            <a:lvl1pPr>
              <a:defRPr sz="4000" b="1" i="0">
                <a:latin typeface="Franklin Gothic Demi" panose="020B0603020102020204" pitchFamily="34" charset="0"/>
              </a:defRPr>
            </a:lvl1pPr>
          </a:lstStyle>
          <a:p>
            <a:r>
              <a:rPr lang="en-US"/>
              <a:t>Click to edit Master title style</a:t>
            </a:r>
            <a:endParaRPr lang="en-US" dirty="0"/>
          </a:p>
        </p:txBody>
      </p:sp>
      <p:sp>
        <p:nvSpPr>
          <p:cNvPr id="5" name="Subtitle 2">
            <a:extLst>
              <a:ext uri="{FF2B5EF4-FFF2-40B4-BE49-F238E27FC236}">
                <a16:creationId xmlns:a16="http://schemas.microsoft.com/office/drawing/2014/main" id="{0A80BFE0-DB14-71EF-9E6E-573CD7D75BDC}"/>
              </a:ext>
            </a:extLst>
          </p:cNvPr>
          <p:cNvSpPr>
            <a:spLocks noGrp="1"/>
          </p:cNvSpPr>
          <p:nvPr>
            <p:ph type="subTitle" idx="26"/>
          </p:nvPr>
        </p:nvSpPr>
        <p:spPr>
          <a:xfrm>
            <a:off x="524256" y="982509"/>
            <a:ext cx="11141539" cy="408923"/>
          </a:xfrm>
        </p:spPr>
        <p:txBody>
          <a:bodyPr lIns="0" tIns="0" rIns="0" bIns="0">
            <a:noAutofit/>
          </a:bodyPr>
          <a:lstStyle>
            <a:lvl1pPr marL="0" indent="0" algn="l">
              <a:spcBef>
                <a:spcPts val="400"/>
              </a:spcBef>
              <a:spcAft>
                <a:spcPts val="400"/>
              </a:spcAft>
              <a:buNone/>
              <a:defRPr sz="3200" b="0" i="0">
                <a:solidFill>
                  <a:schemeClr val="tx1"/>
                </a:solidFill>
                <a:latin typeface="Franklin Gothic Medium" panose="020B06030201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18858803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Blank">
    <p:bg>
      <p:bgRef idx="1001">
        <a:schemeClr val="bg1"/>
      </p:bgRef>
    </p:bg>
    <p:spTree>
      <p:nvGrpSpPr>
        <p:cNvPr id="1" name=""/>
        <p:cNvGrpSpPr/>
        <p:nvPr/>
      </p:nvGrpSpPr>
      <p:grpSpPr>
        <a:xfrm>
          <a:off x="0" y="0"/>
          <a:ext cx="0" cy="0"/>
          <a:chOff x="0" y="0"/>
          <a:chExt cx="0" cy="0"/>
        </a:xfrm>
      </p:grpSpPr>
      <p:pic>
        <p:nvPicPr>
          <p:cNvPr id="17" name="Picture 15">
            <a:extLst>
              <a:ext uri="{FF2B5EF4-FFF2-40B4-BE49-F238E27FC236}">
                <a16:creationId xmlns:a16="http://schemas.microsoft.com/office/drawing/2014/main" id="{EF9068E0-C6FC-2C92-3253-A7C31C5B682E}"/>
              </a:ext>
            </a:extLst>
          </p:cNvPr>
          <p:cNvPicPr>
            <a:picLocks noChangeAspect="1"/>
          </p:cNvPicPr>
          <p:nvPr userDrawn="1"/>
        </p:nvPicPr>
        <p:blipFill>
          <a:blip r:embed="rId2"/>
          <a:srcRect/>
          <a:stretch/>
        </p:blipFill>
        <p:spPr>
          <a:xfrm>
            <a:off x="10373073" y="-7495"/>
            <a:ext cx="980727" cy="980727"/>
          </a:xfrm>
          <a:prstGeom prst="rect">
            <a:avLst/>
          </a:prstGeom>
        </p:spPr>
      </p:pic>
      <p:sp>
        <p:nvSpPr>
          <p:cNvPr id="3" name="Title 1">
            <a:extLst>
              <a:ext uri="{FF2B5EF4-FFF2-40B4-BE49-F238E27FC236}">
                <a16:creationId xmlns:a16="http://schemas.microsoft.com/office/drawing/2014/main" id="{C617A214-BBBE-5F8E-E6A6-962FEDADEF01}"/>
              </a:ext>
            </a:extLst>
          </p:cNvPr>
          <p:cNvSpPr>
            <a:spLocks noGrp="1"/>
          </p:cNvSpPr>
          <p:nvPr>
            <p:ph type="ctrTitle" hasCustomPrompt="1"/>
          </p:nvPr>
        </p:nvSpPr>
        <p:spPr>
          <a:xfrm>
            <a:off x="964357" y="2655421"/>
            <a:ext cx="6237431" cy="1547159"/>
          </a:xfrm>
          <a:prstGeom prst="rect">
            <a:avLst/>
          </a:prstGeom>
        </p:spPr>
        <p:txBody>
          <a:bodyPr lIns="0" tIns="0" rIns="0" bIns="0" anchor="t" anchorCtr="0">
            <a:noAutofit/>
          </a:bodyPr>
          <a:lstStyle>
            <a:lvl1pPr algn="l">
              <a:defRPr sz="5867" b="1">
                <a:solidFill>
                  <a:schemeClr val="tx2"/>
                </a:solidFill>
                <a:latin typeface="Franklin Gothic Medium" panose="020B0603020102020204" pitchFamily="34" charset="0"/>
                <a:ea typeface="Roboto Black" panose="02000000000000000000" pitchFamily="2" charset="0"/>
                <a:cs typeface="Arial" panose="020B0604020202020204" pitchFamily="34" charset="0"/>
              </a:defRPr>
            </a:lvl1pPr>
          </a:lstStyle>
          <a:p>
            <a:r>
              <a:rPr lang="en-US" dirty="0"/>
              <a:t>Thank you</a:t>
            </a:r>
          </a:p>
        </p:txBody>
      </p:sp>
      <p:sp>
        <p:nvSpPr>
          <p:cNvPr id="6" name="Text Placeholder 13">
            <a:extLst>
              <a:ext uri="{FF2B5EF4-FFF2-40B4-BE49-F238E27FC236}">
                <a16:creationId xmlns:a16="http://schemas.microsoft.com/office/drawing/2014/main" id="{02794CC5-2B5C-E9C0-14EA-8C915CA2C3F2}"/>
              </a:ext>
            </a:extLst>
          </p:cNvPr>
          <p:cNvSpPr>
            <a:spLocks noGrp="1"/>
          </p:cNvSpPr>
          <p:nvPr>
            <p:ph type="body" sz="quarter" idx="13" hasCustomPrompt="1"/>
          </p:nvPr>
        </p:nvSpPr>
        <p:spPr>
          <a:xfrm>
            <a:off x="8163163" y="2246030"/>
            <a:ext cx="3190636" cy="1997772"/>
          </a:xfrm>
        </p:spPr>
        <p:txBody>
          <a:bodyPr vert="horz" anchor="ctr" anchorCtr="0">
            <a:noAutofit/>
          </a:bodyPr>
          <a:lstStyle>
            <a:lvl1pPr marL="0" marR="0" indent="0" algn="l" defTabSz="1219170" rtl="0" eaLnBrk="1" fontAlgn="auto" latinLnBrk="0" hangingPunct="1">
              <a:lnSpc>
                <a:spcPct val="100000"/>
              </a:lnSpc>
              <a:spcBef>
                <a:spcPts val="267"/>
              </a:spcBef>
              <a:spcAft>
                <a:spcPts val="0"/>
              </a:spcAft>
              <a:buClrTx/>
              <a:buSzTx/>
              <a:buFont typeface="Arial" panose="020B0604020202020204" pitchFamily="34" charset="0"/>
              <a:buNone/>
              <a:tabLst/>
              <a:defRPr sz="1867" b="0">
                <a:solidFill>
                  <a:schemeClr val="accent6"/>
                </a:solidFill>
              </a:defRPr>
            </a:lvl1pPr>
            <a:lvl2pPr marL="609585" indent="0">
              <a:buNone/>
              <a:defRPr sz="2133"/>
            </a:lvl2pPr>
            <a:lvl3pPr marL="1219170" indent="0">
              <a:buNone/>
              <a:defRPr sz="2133"/>
            </a:lvl3pPr>
            <a:lvl4pPr marL="1828754" indent="0">
              <a:buNone/>
              <a:defRPr sz="2133"/>
            </a:lvl4pPr>
            <a:lvl5pPr marL="2438339" indent="0">
              <a:buNone/>
              <a:defRPr sz="2133"/>
            </a:lvl5pPr>
          </a:lstStyle>
          <a:p>
            <a:pPr lvl="0"/>
            <a:r>
              <a:rPr lang="en-US" dirty="0"/>
              <a:t>Presenter Name</a:t>
            </a:r>
          </a:p>
          <a:p>
            <a:pPr lvl="0"/>
            <a:r>
              <a:rPr lang="en-US" dirty="0"/>
              <a:t>Contact Person Title </a:t>
            </a:r>
          </a:p>
          <a:p>
            <a:pPr lvl="0"/>
            <a:r>
              <a:rPr lang="en-US" dirty="0"/>
              <a:t>Contact Person Unit</a:t>
            </a:r>
          </a:p>
          <a:p>
            <a:pPr lvl="0"/>
            <a:r>
              <a:rPr lang="en-US" dirty="0"/>
              <a:t>Phone: </a:t>
            </a:r>
          </a:p>
          <a:p>
            <a:pPr lvl="0"/>
            <a:r>
              <a:rPr lang="en-US" dirty="0"/>
              <a:t>Fax: </a:t>
            </a:r>
          </a:p>
          <a:p>
            <a:pPr lvl="0"/>
            <a:r>
              <a:rPr lang="en-US" dirty="0"/>
              <a:t>Email:</a:t>
            </a:r>
          </a:p>
        </p:txBody>
      </p:sp>
      <p:sp>
        <p:nvSpPr>
          <p:cNvPr id="2" name="Text Placeholder 4">
            <a:extLst>
              <a:ext uri="{FF2B5EF4-FFF2-40B4-BE49-F238E27FC236}">
                <a16:creationId xmlns:a16="http://schemas.microsoft.com/office/drawing/2014/main" id="{0375EC56-830A-EEF8-09F0-0891258C5146}"/>
              </a:ext>
            </a:extLst>
          </p:cNvPr>
          <p:cNvSpPr>
            <a:spLocks noGrp="1"/>
          </p:cNvSpPr>
          <p:nvPr>
            <p:ph type="body" sz="quarter" idx="14" hasCustomPrompt="1"/>
          </p:nvPr>
        </p:nvSpPr>
        <p:spPr>
          <a:xfrm>
            <a:off x="964356" y="4859601"/>
            <a:ext cx="2824109" cy="471989"/>
          </a:xfrm>
          <a:solidFill>
            <a:schemeClr val="accent6"/>
          </a:solidFill>
        </p:spPr>
        <p:txBody>
          <a:bodyPr wrap="square" tIns="91440" rIns="91440" bIns="91440" anchor="ctr" anchorCtr="0">
            <a:spAutoFit/>
          </a:bodyPr>
          <a:lstStyle>
            <a:lvl1pPr algn="ctr">
              <a:buNone/>
              <a:defRPr sz="1867">
                <a:solidFill>
                  <a:schemeClr val="bg1"/>
                </a:solidFill>
                <a:latin typeface="Tisa Offc Serif Pro" panose="02010504030101020102" pitchFamily="2" charset="0"/>
              </a:defRPr>
            </a:lvl1pPr>
          </a:lstStyle>
          <a:p>
            <a:pPr lvl="0"/>
            <a:r>
              <a:rPr lang="en-US" dirty="0"/>
              <a:t>Insert Website Address</a:t>
            </a:r>
          </a:p>
        </p:txBody>
      </p:sp>
      <p:cxnSp>
        <p:nvCxnSpPr>
          <p:cNvPr id="5" name="Straight Connector 4">
            <a:extLst>
              <a:ext uri="{FF2B5EF4-FFF2-40B4-BE49-F238E27FC236}">
                <a16:creationId xmlns:a16="http://schemas.microsoft.com/office/drawing/2014/main" id="{3C3F07BA-C2B3-98A9-2B50-E82C3807470A}"/>
              </a:ext>
            </a:extLst>
          </p:cNvPr>
          <p:cNvCxnSpPr>
            <a:cxnSpLocks/>
            <a:stCxn id="2" idx="1"/>
          </p:cNvCxnSpPr>
          <p:nvPr userDrawn="1"/>
        </p:nvCxnSpPr>
        <p:spPr>
          <a:xfrm flipH="1">
            <a:off x="-492413" y="5095596"/>
            <a:ext cx="1456769" cy="35"/>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2687712"/>
      </p:ext>
    </p:extLst>
  </p:cSld>
  <p:clrMapOvr>
    <a:overrideClrMapping bg1="dk1" tx1="lt1" bg2="dk2" tx2="lt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hree Column Stat Layout ">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939080" y="2597397"/>
            <a:ext cx="1742243" cy="787299"/>
          </a:xfrm>
        </p:spPr>
        <p:txBody>
          <a:bodyPr lIns="0" tIns="0" rIns="0" bIns="0">
            <a:noAutofit/>
          </a:bodyPr>
          <a:lstStyle>
            <a:lvl1pPr marL="0" indent="0" algn="l">
              <a:buSzPct val="95000"/>
              <a:buFont typeface="Arial" panose="020B0604020202020204" pitchFamily="34" charset="0"/>
              <a:buNone/>
              <a:defRPr sz="5500" b="1">
                <a:latin typeface="Franklin Gothic Medium" panose="020B0603020102020204" pitchFamily="34" charset="0"/>
                <a:ea typeface="Roboto" panose="02000000000000000000" pitchFamily="2" charset="0"/>
              </a:defRPr>
            </a:lvl1pPr>
            <a:lvl2pPr marL="457189"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377"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566"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754"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Stat</a:t>
            </a:r>
          </a:p>
        </p:txBody>
      </p:sp>
      <p:sp>
        <p:nvSpPr>
          <p:cNvPr id="52" name="Picture Placeholder 50">
            <a:extLst>
              <a:ext uri="{FF2B5EF4-FFF2-40B4-BE49-F238E27FC236}">
                <a16:creationId xmlns:a16="http://schemas.microsoft.com/office/drawing/2014/main" id="{8D984633-F962-1848-A009-619CB8211633}"/>
              </a:ext>
            </a:extLst>
          </p:cNvPr>
          <p:cNvSpPr>
            <a:spLocks noGrp="1"/>
          </p:cNvSpPr>
          <p:nvPr>
            <p:ph type="pic" sz="quarter" idx="20"/>
          </p:nvPr>
        </p:nvSpPr>
        <p:spPr>
          <a:xfrm>
            <a:off x="3037174" y="2243037"/>
            <a:ext cx="1071841" cy="1095375"/>
          </a:xfrm>
        </p:spPr>
        <p:txBody>
          <a:bodyPr/>
          <a:lstStyle>
            <a:lvl1pPr marL="0" indent="0">
              <a:buNone/>
              <a:defRPr/>
            </a:lvl1pPr>
          </a:lstStyle>
          <a:p>
            <a:r>
              <a:rPr lang="en-US"/>
              <a:t>Click icon to add picture</a:t>
            </a:r>
            <a:endParaRPr lang="en-US" dirty="0"/>
          </a:p>
        </p:txBody>
      </p:sp>
      <p:cxnSp>
        <p:nvCxnSpPr>
          <p:cNvPr id="14" name="Straight Connector 13">
            <a:extLst>
              <a:ext uri="{FF2B5EF4-FFF2-40B4-BE49-F238E27FC236}">
                <a16:creationId xmlns:a16="http://schemas.microsoft.com/office/drawing/2014/main" id="{44DE3AB4-3020-8D45-86B7-592F12CB716B}"/>
              </a:ext>
            </a:extLst>
          </p:cNvPr>
          <p:cNvCxnSpPr>
            <a:cxnSpLocks/>
          </p:cNvCxnSpPr>
          <p:nvPr userDrawn="1"/>
        </p:nvCxnSpPr>
        <p:spPr>
          <a:xfrm>
            <a:off x="896514" y="3573316"/>
            <a:ext cx="3212501" cy="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Content Placeholder 2">
            <a:extLst>
              <a:ext uri="{FF2B5EF4-FFF2-40B4-BE49-F238E27FC236}">
                <a16:creationId xmlns:a16="http://schemas.microsoft.com/office/drawing/2014/main" id="{DC4E94AD-16D9-BE4C-8C57-CFA6654E1BD9}"/>
              </a:ext>
            </a:extLst>
          </p:cNvPr>
          <p:cNvSpPr>
            <a:spLocks noGrp="1"/>
          </p:cNvSpPr>
          <p:nvPr>
            <p:ph idx="14" hasCustomPrompt="1"/>
          </p:nvPr>
        </p:nvSpPr>
        <p:spPr>
          <a:xfrm>
            <a:off x="939081" y="3819677"/>
            <a:ext cx="3169935" cy="1061801"/>
          </a:xfrm>
        </p:spPr>
        <p:txBody>
          <a:bodyPr lIns="0" tIns="0" rIns="0" bIns="0">
            <a:normAutofit/>
          </a:bodyPr>
          <a:lstStyle>
            <a:lvl1pPr marL="0" indent="0" algn="l">
              <a:buSzPct val="95000"/>
              <a:buFont typeface="Arial" panose="020B0604020202020204" pitchFamily="34" charset="0"/>
              <a:buNone/>
              <a:defRPr sz="2400" b="1">
                <a:latin typeface="Tisa Offc Serif Pro" panose="02010504030101020102" pitchFamily="2" charset="0"/>
                <a:ea typeface="Roboto" panose="02000000000000000000" pitchFamily="2" charset="0"/>
              </a:defRPr>
            </a:lvl1pPr>
            <a:lvl2pPr marL="457189"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377"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566"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754"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1</a:t>
            </a:r>
          </a:p>
        </p:txBody>
      </p:sp>
      <p:sp>
        <p:nvSpPr>
          <p:cNvPr id="19" name="Content Placeholder 2">
            <a:extLst>
              <a:ext uri="{FF2B5EF4-FFF2-40B4-BE49-F238E27FC236}">
                <a16:creationId xmlns:a16="http://schemas.microsoft.com/office/drawing/2014/main" id="{E64293C0-60B2-3341-9C38-86DF7ACA51DC}"/>
              </a:ext>
            </a:extLst>
          </p:cNvPr>
          <p:cNvSpPr>
            <a:spLocks noGrp="1"/>
          </p:cNvSpPr>
          <p:nvPr>
            <p:ph idx="21" hasCustomPrompt="1"/>
          </p:nvPr>
        </p:nvSpPr>
        <p:spPr>
          <a:xfrm>
            <a:off x="4582471" y="2597397"/>
            <a:ext cx="1742243" cy="787299"/>
          </a:xfrm>
        </p:spPr>
        <p:txBody>
          <a:bodyPr lIns="0" tIns="0" rIns="0" bIns="0">
            <a:noAutofit/>
          </a:bodyPr>
          <a:lstStyle>
            <a:lvl1pPr marL="0" indent="0" algn="l">
              <a:buSzPct val="95000"/>
              <a:buFont typeface="Arial" panose="020B0604020202020204" pitchFamily="34" charset="0"/>
              <a:buNone/>
              <a:defRPr sz="5500" b="1">
                <a:latin typeface="Franklin Gothic Medium" panose="020B0603020102020204" pitchFamily="34" charset="0"/>
                <a:ea typeface="Roboto" panose="02000000000000000000" pitchFamily="2" charset="0"/>
              </a:defRPr>
            </a:lvl1pPr>
            <a:lvl2pPr marL="457189"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377"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566"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754"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Stat</a:t>
            </a:r>
          </a:p>
        </p:txBody>
      </p:sp>
      <p:sp>
        <p:nvSpPr>
          <p:cNvPr id="25" name="Picture Placeholder 50">
            <a:extLst>
              <a:ext uri="{FF2B5EF4-FFF2-40B4-BE49-F238E27FC236}">
                <a16:creationId xmlns:a16="http://schemas.microsoft.com/office/drawing/2014/main" id="{3ED87A8B-0573-474F-94C0-2F7E344853F2}"/>
              </a:ext>
            </a:extLst>
          </p:cNvPr>
          <p:cNvSpPr>
            <a:spLocks noGrp="1"/>
          </p:cNvSpPr>
          <p:nvPr>
            <p:ph type="pic" sz="quarter" idx="23"/>
          </p:nvPr>
        </p:nvSpPr>
        <p:spPr>
          <a:xfrm>
            <a:off x="6680565" y="2243037"/>
            <a:ext cx="1071841" cy="1095375"/>
          </a:xfrm>
        </p:spPr>
        <p:txBody>
          <a:bodyPr/>
          <a:lstStyle>
            <a:lvl1pPr marL="0" indent="0">
              <a:buNone/>
              <a:defRPr/>
            </a:lvl1pPr>
          </a:lstStyle>
          <a:p>
            <a:r>
              <a:rPr lang="en-US"/>
              <a:t>Click icon to add picture</a:t>
            </a:r>
            <a:endParaRPr lang="en-US" dirty="0"/>
          </a:p>
        </p:txBody>
      </p:sp>
      <p:cxnSp>
        <p:nvCxnSpPr>
          <p:cNvPr id="20" name="Straight Connector 19">
            <a:extLst>
              <a:ext uri="{FF2B5EF4-FFF2-40B4-BE49-F238E27FC236}">
                <a16:creationId xmlns:a16="http://schemas.microsoft.com/office/drawing/2014/main" id="{1799B91B-7CDD-284B-99CF-8408146B2C0D}"/>
              </a:ext>
            </a:extLst>
          </p:cNvPr>
          <p:cNvCxnSpPr>
            <a:cxnSpLocks/>
          </p:cNvCxnSpPr>
          <p:nvPr userDrawn="1"/>
        </p:nvCxnSpPr>
        <p:spPr>
          <a:xfrm>
            <a:off x="4539904" y="3573316"/>
            <a:ext cx="3212501" cy="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Content Placeholder 2">
            <a:extLst>
              <a:ext uri="{FF2B5EF4-FFF2-40B4-BE49-F238E27FC236}">
                <a16:creationId xmlns:a16="http://schemas.microsoft.com/office/drawing/2014/main" id="{8BB67D17-F456-FC43-9C41-9344D6EEB07B}"/>
              </a:ext>
            </a:extLst>
          </p:cNvPr>
          <p:cNvSpPr>
            <a:spLocks noGrp="1"/>
          </p:cNvSpPr>
          <p:nvPr>
            <p:ph idx="22" hasCustomPrompt="1"/>
          </p:nvPr>
        </p:nvSpPr>
        <p:spPr>
          <a:xfrm>
            <a:off x="4582471" y="3819677"/>
            <a:ext cx="3169935" cy="1061801"/>
          </a:xfrm>
        </p:spPr>
        <p:txBody>
          <a:bodyPr lIns="0" tIns="0" rIns="0" bIns="0">
            <a:normAutofit/>
          </a:bodyPr>
          <a:lstStyle>
            <a:lvl1pPr marL="0" indent="0" algn="l">
              <a:buSzPct val="95000"/>
              <a:buFont typeface="Arial" panose="020B0604020202020204" pitchFamily="34" charset="0"/>
              <a:buNone/>
              <a:defRPr sz="2400" b="1">
                <a:latin typeface="Tisa Offc Serif Pro" panose="02010504030101020102" pitchFamily="2" charset="0"/>
                <a:ea typeface="Roboto" panose="02000000000000000000" pitchFamily="2" charset="0"/>
              </a:defRPr>
            </a:lvl1pPr>
            <a:lvl2pPr marL="457189"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377"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566"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754"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1</a:t>
            </a:r>
          </a:p>
        </p:txBody>
      </p:sp>
      <p:sp>
        <p:nvSpPr>
          <p:cNvPr id="26" name="Content Placeholder 2">
            <a:extLst>
              <a:ext uri="{FF2B5EF4-FFF2-40B4-BE49-F238E27FC236}">
                <a16:creationId xmlns:a16="http://schemas.microsoft.com/office/drawing/2014/main" id="{60F6E28A-AB38-A64F-9481-C9F0437BFEA5}"/>
              </a:ext>
            </a:extLst>
          </p:cNvPr>
          <p:cNvSpPr>
            <a:spLocks noGrp="1"/>
          </p:cNvSpPr>
          <p:nvPr>
            <p:ph idx="24" hasCustomPrompt="1"/>
          </p:nvPr>
        </p:nvSpPr>
        <p:spPr>
          <a:xfrm>
            <a:off x="8225863" y="2597397"/>
            <a:ext cx="1742243" cy="787299"/>
          </a:xfrm>
        </p:spPr>
        <p:txBody>
          <a:bodyPr lIns="0" tIns="0" rIns="0" bIns="0">
            <a:noAutofit/>
          </a:bodyPr>
          <a:lstStyle>
            <a:lvl1pPr marL="0" indent="0" algn="l">
              <a:buSzPct val="95000"/>
              <a:buFont typeface="Arial" panose="020B0604020202020204" pitchFamily="34" charset="0"/>
              <a:buNone/>
              <a:defRPr sz="5500" b="1">
                <a:latin typeface="Franklin Gothic Medium" panose="020B0603020102020204" pitchFamily="34" charset="0"/>
                <a:ea typeface="Roboto" panose="02000000000000000000" pitchFamily="2" charset="0"/>
              </a:defRPr>
            </a:lvl1pPr>
            <a:lvl2pPr marL="457189"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377"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566"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754"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Stat</a:t>
            </a:r>
          </a:p>
        </p:txBody>
      </p:sp>
      <p:sp>
        <p:nvSpPr>
          <p:cNvPr id="29" name="Picture Placeholder 50">
            <a:extLst>
              <a:ext uri="{FF2B5EF4-FFF2-40B4-BE49-F238E27FC236}">
                <a16:creationId xmlns:a16="http://schemas.microsoft.com/office/drawing/2014/main" id="{106DB928-4AE1-4E4B-9A4C-6062FC247709}"/>
              </a:ext>
            </a:extLst>
          </p:cNvPr>
          <p:cNvSpPr>
            <a:spLocks noGrp="1"/>
          </p:cNvSpPr>
          <p:nvPr>
            <p:ph type="pic" sz="quarter" idx="26"/>
          </p:nvPr>
        </p:nvSpPr>
        <p:spPr>
          <a:xfrm>
            <a:off x="10323957" y="2243037"/>
            <a:ext cx="1071841" cy="1095375"/>
          </a:xfrm>
        </p:spPr>
        <p:txBody>
          <a:bodyPr/>
          <a:lstStyle>
            <a:lvl1pPr marL="0" indent="0">
              <a:buNone/>
              <a:defRPr/>
            </a:lvl1pPr>
          </a:lstStyle>
          <a:p>
            <a:r>
              <a:rPr lang="en-US"/>
              <a:t>Click icon to add picture</a:t>
            </a:r>
            <a:endParaRPr lang="en-US" dirty="0"/>
          </a:p>
        </p:txBody>
      </p:sp>
      <p:cxnSp>
        <p:nvCxnSpPr>
          <p:cNvPr id="27" name="Straight Connector 26">
            <a:extLst>
              <a:ext uri="{FF2B5EF4-FFF2-40B4-BE49-F238E27FC236}">
                <a16:creationId xmlns:a16="http://schemas.microsoft.com/office/drawing/2014/main" id="{F9F7D2B0-E449-FD45-9789-FC204088E97C}"/>
              </a:ext>
            </a:extLst>
          </p:cNvPr>
          <p:cNvCxnSpPr>
            <a:cxnSpLocks/>
          </p:cNvCxnSpPr>
          <p:nvPr userDrawn="1"/>
        </p:nvCxnSpPr>
        <p:spPr>
          <a:xfrm>
            <a:off x="8183296" y="3573316"/>
            <a:ext cx="3212501" cy="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Content Placeholder 2">
            <a:extLst>
              <a:ext uri="{FF2B5EF4-FFF2-40B4-BE49-F238E27FC236}">
                <a16:creationId xmlns:a16="http://schemas.microsoft.com/office/drawing/2014/main" id="{86FE37F4-1DCF-2D40-845F-6C10AC016C29}"/>
              </a:ext>
            </a:extLst>
          </p:cNvPr>
          <p:cNvSpPr>
            <a:spLocks noGrp="1"/>
          </p:cNvSpPr>
          <p:nvPr>
            <p:ph idx="25" hasCustomPrompt="1"/>
          </p:nvPr>
        </p:nvSpPr>
        <p:spPr>
          <a:xfrm>
            <a:off x="8225863" y="3819677"/>
            <a:ext cx="3169935" cy="1061801"/>
          </a:xfrm>
        </p:spPr>
        <p:txBody>
          <a:bodyPr lIns="0" tIns="0" rIns="0" bIns="0">
            <a:normAutofit/>
          </a:bodyPr>
          <a:lstStyle>
            <a:lvl1pPr marL="0" indent="0" algn="l">
              <a:buSzPct val="95000"/>
              <a:buFont typeface="Arial" panose="020B0604020202020204" pitchFamily="34" charset="0"/>
              <a:buNone/>
              <a:defRPr sz="2400" b="1">
                <a:latin typeface="Tisa Offc Serif Pro" panose="02010504030101020102" pitchFamily="2" charset="0"/>
                <a:ea typeface="Roboto" panose="02000000000000000000" pitchFamily="2" charset="0"/>
              </a:defRPr>
            </a:lvl1pPr>
            <a:lvl2pPr marL="457189"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377"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566"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754"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1</a:t>
            </a:r>
          </a:p>
        </p:txBody>
      </p:sp>
      <p:sp>
        <p:nvSpPr>
          <p:cNvPr id="2" name="Rectangle 1">
            <a:extLst>
              <a:ext uri="{FF2B5EF4-FFF2-40B4-BE49-F238E27FC236}">
                <a16:creationId xmlns:a16="http://schemas.microsoft.com/office/drawing/2014/main" id="{D59B9754-B90B-7DD1-C907-B2DAC4B9DE23}"/>
              </a:ext>
            </a:extLst>
          </p:cNvPr>
          <p:cNvSpPr/>
          <p:nvPr userDrawn="1"/>
        </p:nvSpPr>
        <p:spPr>
          <a:xfrm>
            <a:off x="-50275" y="6245769"/>
            <a:ext cx="12242275" cy="6246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0" i="0" dirty="0">
              <a:latin typeface="Arial" panose="020B0604020202020204" pitchFamily="34" charset="0"/>
            </a:endParaRPr>
          </a:p>
        </p:txBody>
      </p:sp>
      <p:sp>
        <p:nvSpPr>
          <p:cNvPr id="3" name="Slide Number Placeholder 5">
            <a:extLst>
              <a:ext uri="{FF2B5EF4-FFF2-40B4-BE49-F238E27FC236}">
                <a16:creationId xmlns:a16="http://schemas.microsoft.com/office/drawing/2014/main" id="{43426CF3-3DD1-10BA-0CD1-8F55535C8C59}"/>
              </a:ext>
            </a:extLst>
          </p:cNvPr>
          <p:cNvSpPr>
            <a:spLocks noGrp="1"/>
          </p:cNvSpPr>
          <p:nvPr>
            <p:ph type="sldNum" sz="quarter" idx="12"/>
          </p:nvPr>
        </p:nvSpPr>
        <p:spPr>
          <a:xfrm>
            <a:off x="11773190" y="6376743"/>
            <a:ext cx="315852" cy="365125"/>
          </a:xfrm>
        </p:spPr>
        <p:txBody>
          <a:bodyPr/>
          <a:lstStyle>
            <a:lvl1pPr>
              <a:defRPr>
                <a:solidFill>
                  <a:srgbClr val="B2B4B2"/>
                </a:solidFill>
              </a:defRPr>
            </a:lvl1pPr>
          </a:lstStyle>
          <a:p>
            <a:fld id="{1CF77CCB-A837-3E49-BD58-C1431ED74FC9}" type="slidenum">
              <a:rPr lang="en-US" smtClean="0"/>
              <a:pPr/>
              <a:t>‹#›</a:t>
            </a:fld>
            <a:endParaRPr lang="en-US" dirty="0"/>
          </a:p>
        </p:txBody>
      </p:sp>
      <p:sp>
        <p:nvSpPr>
          <p:cNvPr id="4" name="Footer Placeholder 4">
            <a:extLst>
              <a:ext uri="{FF2B5EF4-FFF2-40B4-BE49-F238E27FC236}">
                <a16:creationId xmlns:a16="http://schemas.microsoft.com/office/drawing/2014/main" id="{D4564D79-68BF-E775-BE03-31747E15C88B}"/>
              </a:ext>
            </a:extLst>
          </p:cNvPr>
          <p:cNvSpPr>
            <a:spLocks noGrp="1"/>
          </p:cNvSpPr>
          <p:nvPr>
            <p:ph type="ftr" sz="quarter" idx="3"/>
          </p:nvPr>
        </p:nvSpPr>
        <p:spPr>
          <a:xfrm>
            <a:off x="1865376" y="6314677"/>
            <a:ext cx="7741197" cy="486833"/>
          </a:xfrm>
          <a:prstGeom prst="rect">
            <a:avLst/>
          </a:prstGeom>
        </p:spPr>
        <p:txBody>
          <a:bodyPr vert="horz" lIns="91440" tIns="45720" rIns="91440" bIns="45720" rtlCol="0" anchor="ctr"/>
          <a:lstStyle>
            <a:lvl1pPr algn="l">
              <a:defRPr sz="1867" b="0">
                <a:solidFill>
                  <a:schemeClr val="bg2"/>
                </a:solidFill>
                <a:latin typeface="Tisa Offc Serif Pro" panose="02010504030101020102" pitchFamily="2" charset="0"/>
              </a:defRPr>
            </a:lvl1pPr>
          </a:lstStyle>
          <a:p>
            <a:r>
              <a:rPr lang="en-US"/>
              <a:t>Missouri University of Science and Technology</a:t>
            </a:r>
            <a:endParaRPr lang="en-US" dirty="0"/>
          </a:p>
        </p:txBody>
      </p:sp>
      <p:pic>
        <p:nvPicPr>
          <p:cNvPr id="6" name="Picture 15">
            <a:extLst>
              <a:ext uri="{FF2B5EF4-FFF2-40B4-BE49-F238E27FC236}">
                <a16:creationId xmlns:a16="http://schemas.microsoft.com/office/drawing/2014/main" id="{CD656887-29D6-0D6E-50AE-04B8FAAD258B}"/>
              </a:ext>
            </a:extLst>
          </p:cNvPr>
          <p:cNvPicPr>
            <a:picLocks noChangeAspect="1"/>
          </p:cNvPicPr>
          <p:nvPr userDrawn="1"/>
        </p:nvPicPr>
        <p:blipFill>
          <a:blip r:embed="rId2"/>
          <a:srcRect/>
          <a:stretch/>
        </p:blipFill>
        <p:spPr>
          <a:xfrm>
            <a:off x="524256" y="5885089"/>
            <a:ext cx="983307" cy="983307"/>
          </a:xfrm>
          <a:prstGeom prst="rect">
            <a:avLst/>
          </a:prstGeom>
        </p:spPr>
      </p:pic>
      <p:sp>
        <p:nvSpPr>
          <p:cNvPr id="7" name="Title 1">
            <a:extLst>
              <a:ext uri="{FF2B5EF4-FFF2-40B4-BE49-F238E27FC236}">
                <a16:creationId xmlns:a16="http://schemas.microsoft.com/office/drawing/2014/main" id="{0EC5A5D2-7A7E-0C3C-E89D-24B4655FA540}"/>
              </a:ext>
            </a:extLst>
          </p:cNvPr>
          <p:cNvSpPr>
            <a:spLocks noGrp="1"/>
          </p:cNvSpPr>
          <p:nvPr>
            <p:ph type="title"/>
          </p:nvPr>
        </p:nvSpPr>
        <p:spPr>
          <a:xfrm>
            <a:off x="524256" y="365126"/>
            <a:ext cx="11141539" cy="532183"/>
          </a:xfrm>
          <a:prstGeom prst="rect">
            <a:avLst/>
          </a:prstGeom>
        </p:spPr>
        <p:txBody>
          <a:bodyPr lIns="0" tIns="0" rIns="0" bIns="0" anchor="t" anchorCtr="0">
            <a:noAutofit/>
          </a:bodyPr>
          <a:lstStyle>
            <a:lvl1pPr>
              <a:defRPr sz="4000" b="1" i="0">
                <a:latin typeface="Franklin Gothic Demi" panose="020B0603020102020204" pitchFamily="34" charset="0"/>
              </a:defRPr>
            </a:lvl1pPr>
          </a:lstStyle>
          <a:p>
            <a:r>
              <a:rPr lang="en-US"/>
              <a:t>Click to edit Master title style</a:t>
            </a:r>
            <a:endParaRPr lang="en-US" dirty="0"/>
          </a:p>
        </p:txBody>
      </p:sp>
      <p:sp>
        <p:nvSpPr>
          <p:cNvPr id="8" name="Subtitle 2">
            <a:extLst>
              <a:ext uri="{FF2B5EF4-FFF2-40B4-BE49-F238E27FC236}">
                <a16:creationId xmlns:a16="http://schemas.microsoft.com/office/drawing/2014/main" id="{4827C574-5D6E-CE10-BCC5-3526952812D9}"/>
              </a:ext>
            </a:extLst>
          </p:cNvPr>
          <p:cNvSpPr>
            <a:spLocks noGrp="1"/>
          </p:cNvSpPr>
          <p:nvPr>
            <p:ph type="subTitle" idx="18"/>
          </p:nvPr>
        </p:nvSpPr>
        <p:spPr>
          <a:xfrm>
            <a:off x="524256" y="982509"/>
            <a:ext cx="11141539" cy="408923"/>
          </a:xfrm>
        </p:spPr>
        <p:txBody>
          <a:bodyPr lIns="0" tIns="0" rIns="0" bIns="0">
            <a:noAutofit/>
          </a:bodyPr>
          <a:lstStyle>
            <a:lvl1pPr marL="0" indent="0" algn="l">
              <a:spcBef>
                <a:spcPts val="400"/>
              </a:spcBef>
              <a:spcAft>
                <a:spcPts val="400"/>
              </a:spcAft>
              <a:buNone/>
              <a:defRPr sz="3200" b="0" i="0">
                <a:solidFill>
                  <a:schemeClr val="tx1"/>
                </a:solidFill>
                <a:latin typeface="Franklin Gothic Medium" panose="020B06030201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200598199"/>
      </p:ext>
    </p:extLst>
  </p:cSld>
  <p:clrMapOvr>
    <a:masterClrMapping/>
  </p:clrMapOvr>
  <p:extLst>
    <p:ext uri="{DCECCB84-F9BA-43D5-87BE-67443E8EF086}">
      <p15:sldGuideLst xmlns:p15="http://schemas.microsoft.com/office/powerpoint/2012/main">
        <p15:guide id="1" orient="horz" pos="2400">
          <p15:clr>
            <a:srgbClr val="FBAE40"/>
          </p15:clr>
        </p15:guide>
        <p15:guide id="2" pos="598">
          <p15:clr>
            <a:srgbClr val="FBAE40"/>
          </p15:clr>
        </p15:guide>
        <p15:guide id="3" pos="7080">
          <p15:clr>
            <a:srgbClr val="FBAE40"/>
          </p15:clr>
        </p15:guide>
        <p15:guide id="4" pos="3840">
          <p15:clr>
            <a:srgbClr val="FBAE40"/>
          </p15:clr>
        </p15:guide>
        <p15:guide id="5" orient="horz" pos="1054">
          <p15:clr>
            <a:srgbClr val="FBAE40"/>
          </p15:clr>
        </p15:guide>
        <p15:guide id="6" orient="horz" pos="3744">
          <p15:clr>
            <a:srgbClr val="FBAE40"/>
          </p15:clr>
        </p15:guide>
        <p15:guide id="7" orient="horz" pos="697">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895676" y="1894009"/>
            <a:ext cx="9296400" cy="2641756"/>
          </a:xfrm>
          <a:prstGeom prst="rect">
            <a:avLst/>
          </a:prstGeom>
        </p:spPr>
        <p:txBody>
          <a:bodyPr>
            <a:normAutofit/>
          </a:bodyPr>
          <a:lstStyle>
            <a:lvl1pPr marL="0" indent="0">
              <a:lnSpc>
                <a:spcPct val="100000"/>
              </a:lnSpc>
              <a:buNone/>
              <a:defRPr sz="5000" b="0" i="0" baseline="0">
                <a:solidFill>
                  <a:srgbClr val="003B49"/>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TITLE HERE</a:t>
            </a:r>
          </a:p>
          <a:p>
            <a:pPr lvl="0"/>
            <a:r>
              <a:rPr lang="en-US" dirty="0"/>
              <a:t>ORGON SLAB MEDIUM, 50 PT. </a:t>
            </a:r>
          </a:p>
        </p:txBody>
      </p:sp>
      <p:pic>
        <p:nvPicPr>
          <p:cNvPr id="10" name="Picture 9"/>
          <p:cNvPicPr>
            <a:picLocks noChangeAspect="1"/>
          </p:cNvPicPr>
          <p:nvPr userDrawn="1"/>
        </p:nvPicPr>
        <p:blipFill>
          <a:blip r:embed="rId2"/>
          <a:stretch>
            <a:fillRect/>
          </a:stretch>
        </p:blipFill>
        <p:spPr>
          <a:xfrm>
            <a:off x="10192076" y="5522384"/>
            <a:ext cx="1799288" cy="1091480"/>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403" y="-202684"/>
            <a:ext cx="12456737" cy="467127"/>
          </a:xfrm>
          <a:prstGeom prst="rect">
            <a:avLst/>
          </a:prstGeom>
        </p:spPr>
      </p:pic>
      <p:sp>
        <p:nvSpPr>
          <p:cNvPr id="3" name="Slide Number Placeholder 2"/>
          <p:cNvSpPr>
            <a:spLocks noGrp="1"/>
          </p:cNvSpPr>
          <p:nvPr>
            <p:ph type="sldNum" sz="quarter" idx="11"/>
          </p:nvPr>
        </p:nvSpPr>
        <p:spPr/>
        <p:txBody>
          <a:bodyPr/>
          <a:lstStyle/>
          <a:p>
            <a:fld id="{7E03178D-84EE-4CB8-A279-6A93DE17BCD8}" type="slidenum">
              <a:rPr lang="en-US" smtClean="0"/>
              <a:t>‹#›</a:t>
            </a:fld>
            <a:endParaRPr lang="en-US" dirty="0"/>
          </a:p>
        </p:txBody>
      </p:sp>
    </p:spTree>
    <p:extLst>
      <p:ext uri="{BB962C8B-B14F-4D97-AF65-F5344CB8AC3E}">
        <p14:creationId xmlns:p14="http://schemas.microsoft.com/office/powerpoint/2010/main" val="315854659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hree Column Icon Layout">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E7A2738-1D29-40DE-AACF-F60CD708E892}"/>
              </a:ext>
            </a:extLst>
          </p:cNvPr>
          <p:cNvCxnSpPr/>
          <p:nvPr userDrawn="1"/>
        </p:nvCxnSpPr>
        <p:spPr>
          <a:xfrm>
            <a:off x="2535870" y="2921860"/>
            <a:ext cx="7111015"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Oval 1">
            <a:extLst>
              <a:ext uri="{FF2B5EF4-FFF2-40B4-BE49-F238E27FC236}">
                <a16:creationId xmlns:a16="http://schemas.microsoft.com/office/drawing/2014/main" id="{D1ADFA24-184F-46B9-B1D0-3FBB044F3673}"/>
              </a:ext>
            </a:extLst>
          </p:cNvPr>
          <p:cNvSpPr/>
          <p:nvPr userDrawn="1"/>
        </p:nvSpPr>
        <p:spPr>
          <a:xfrm>
            <a:off x="1664749" y="2050739"/>
            <a:ext cx="1742243" cy="1742243"/>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25" name="Picture Placeholder 3">
            <a:extLst>
              <a:ext uri="{FF2B5EF4-FFF2-40B4-BE49-F238E27FC236}">
                <a16:creationId xmlns:a16="http://schemas.microsoft.com/office/drawing/2014/main" id="{DC306F30-B3C1-E74C-B18C-7075DB0761DE}"/>
              </a:ext>
            </a:extLst>
          </p:cNvPr>
          <p:cNvSpPr>
            <a:spLocks noGrp="1"/>
          </p:cNvSpPr>
          <p:nvPr>
            <p:ph type="pic" sz="quarter" idx="21"/>
          </p:nvPr>
        </p:nvSpPr>
        <p:spPr>
          <a:xfrm>
            <a:off x="1953911" y="2337469"/>
            <a:ext cx="1182412" cy="1222625"/>
          </a:xfrm>
        </p:spPr>
        <p:txBody>
          <a:bodyPr/>
          <a:lstStyle>
            <a:lvl1pPr>
              <a:buNone/>
              <a:defRPr/>
            </a:lvl1pPr>
          </a:lstStyle>
          <a:p>
            <a:r>
              <a:rPr lang="en-US"/>
              <a:t>Click icon to add picture</a:t>
            </a:r>
            <a:endParaRPr lang="en-US" dirty="0"/>
          </a:p>
        </p:txBody>
      </p: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952501" y="4078664"/>
            <a:ext cx="3166740" cy="754603"/>
          </a:xfrm>
        </p:spPr>
        <p:txBody>
          <a:bodyPr lIns="0" tIns="0" rIns="0" bIns="0">
            <a:normAutofit/>
          </a:bodyPr>
          <a:lstStyle>
            <a:lvl1pPr marL="0" indent="0" algn="ctr">
              <a:buSzPct val="95000"/>
              <a:buFont typeface="Arial" panose="020B0604020202020204" pitchFamily="34" charset="0"/>
              <a:buNone/>
              <a:defRPr sz="2400" b="1">
                <a:latin typeface="Tisa Offc Serif Pro" panose="02010504030101020102" pitchFamily="2" charset="0"/>
                <a:ea typeface="Roboto" panose="02000000000000000000" pitchFamily="2" charset="0"/>
              </a:defRPr>
            </a:lvl1pPr>
            <a:lvl2pPr marL="457189"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377"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566"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754"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1</a:t>
            </a:r>
          </a:p>
        </p:txBody>
      </p:sp>
      <p:sp>
        <p:nvSpPr>
          <p:cNvPr id="19" name="Oval 18">
            <a:extLst>
              <a:ext uri="{FF2B5EF4-FFF2-40B4-BE49-F238E27FC236}">
                <a16:creationId xmlns:a16="http://schemas.microsoft.com/office/drawing/2014/main" id="{3FF9D861-0550-4AC8-BB96-094DAF60B7F4}"/>
              </a:ext>
            </a:extLst>
          </p:cNvPr>
          <p:cNvSpPr/>
          <p:nvPr userDrawn="1"/>
        </p:nvSpPr>
        <p:spPr>
          <a:xfrm>
            <a:off x="5231949" y="2050741"/>
            <a:ext cx="1742243" cy="1742243"/>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26" name="Picture Placeholder 3">
            <a:extLst>
              <a:ext uri="{FF2B5EF4-FFF2-40B4-BE49-F238E27FC236}">
                <a16:creationId xmlns:a16="http://schemas.microsoft.com/office/drawing/2014/main" id="{4382C3D7-6E45-864C-A5B5-39762336A484}"/>
              </a:ext>
            </a:extLst>
          </p:cNvPr>
          <p:cNvSpPr>
            <a:spLocks noGrp="1"/>
          </p:cNvSpPr>
          <p:nvPr>
            <p:ph type="pic" sz="quarter" idx="22"/>
          </p:nvPr>
        </p:nvSpPr>
        <p:spPr>
          <a:xfrm>
            <a:off x="5500171" y="2310549"/>
            <a:ext cx="1182412" cy="1222625"/>
          </a:xfrm>
        </p:spPr>
        <p:txBody>
          <a:bodyPr/>
          <a:lstStyle>
            <a:lvl1pPr>
              <a:buNone/>
              <a:defRPr/>
            </a:lvl1pPr>
          </a:lstStyle>
          <a:p>
            <a:r>
              <a:rPr lang="en-US"/>
              <a:t>Click icon to add picture</a:t>
            </a:r>
            <a:endParaRPr lang="en-US" dirty="0"/>
          </a:p>
        </p:txBody>
      </p:sp>
      <p:sp>
        <p:nvSpPr>
          <p:cNvPr id="15" name="Content Placeholder 2">
            <a:extLst>
              <a:ext uri="{FF2B5EF4-FFF2-40B4-BE49-F238E27FC236}">
                <a16:creationId xmlns:a16="http://schemas.microsoft.com/office/drawing/2014/main" id="{700A296A-0A06-4FFB-B935-517187294F6B}"/>
              </a:ext>
            </a:extLst>
          </p:cNvPr>
          <p:cNvSpPr>
            <a:spLocks noGrp="1"/>
          </p:cNvSpPr>
          <p:nvPr>
            <p:ph idx="11" hasCustomPrompt="1"/>
          </p:nvPr>
        </p:nvSpPr>
        <p:spPr>
          <a:xfrm>
            <a:off x="4616386" y="4078664"/>
            <a:ext cx="2973372" cy="754603"/>
          </a:xfrm>
        </p:spPr>
        <p:txBody>
          <a:bodyPr lIns="0" tIns="0" rIns="0" bIns="0">
            <a:normAutofit/>
          </a:bodyPr>
          <a:lstStyle>
            <a:lvl1pPr marL="0" indent="0" algn="ctr">
              <a:buSzPct val="95000"/>
              <a:buFont typeface="Arial" panose="020B0604020202020204" pitchFamily="34" charset="0"/>
              <a:buNone/>
              <a:defRPr sz="2400" b="1">
                <a:latin typeface="Tisa Offc Serif Pro" panose="02010504030101020102" pitchFamily="2" charset="0"/>
                <a:ea typeface="Roboto" panose="02000000000000000000" pitchFamily="2" charset="0"/>
              </a:defRPr>
            </a:lvl1pPr>
            <a:lvl2pPr marL="457189"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377"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566"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754"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2</a:t>
            </a:r>
          </a:p>
        </p:txBody>
      </p:sp>
      <p:sp>
        <p:nvSpPr>
          <p:cNvPr id="20" name="Oval 19">
            <a:extLst>
              <a:ext uri="{FF2B5EF4-FFF2-40B4-BE49-F238E27FC236}">
                <a16:creationId xmlns:a16="http://schemas.microsoft.com/office/drawing/2014/main" id="{D101DA23-83F7-4662-BC02-2666717C53B4}"/>
              </a:ext>
            </a:extLst>
          </p:cNvPr>
          <p:cNvSpPr/>
          <p:nvPr userDrawn="1"/>
        </p:nvSpPr>
        <p:spPr>
          <a:xfrm>
            <a:off x="8775763" y="2050741"/>
            <a:ext cx="1742243" cy="1742243"/>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27" name="Picture Placeholder 3">
            <a:extLst>
              <a:ext uri="{FF2B5EF4-FFF2-40B4-BE49-F238E27FC236}">
                <a16:creationId xmlns:a16="http://schemas.microsoft.com/office/drawing/2014/main" id="{6E1CEA20-24A4-8C45-B5A6-CE111F714FEF}"/>
              </a:ext>
            </a:extLst>
          </p:cNvPr>
          <p:cNvSpPr>
            <a:spLocks noGrp="1"/>
          </p:cNvSpPr>
          <p:nvPr>
            <p:ph type="pic" sz="quarter" idx="23"/>
          </p:nvPr>
        </p:nvSpPr>
        <p:spPr>
          <a:xfrm>
            <a:off x="9046433" y="2299137"/>
            <a:ext cx="1182412" cy="1222625"/>
          </a:xfrm>
        </p:spPr>
        <p:txBody>
          <a:bodyPr/>
          <a:lstStyle>
            <a:lvl1pPr>
              <a:buNone/>
              <a:defRPr/>
            </a:lvl1pPr>
          </a:lstStyle>
          <a:p>
            <a:r>
              <a:rPr lang="en-US"/>
              <a:t>Click icon to add picture</a:t>
            </a:r>
            <a:endParaRPr lang="en-US" dirty="0"/>
          </a:p>
        </p:txBody>
      </p:sp>
      <p:sp>
        <p:nvSpPr>
          <p:cNvPr id="17" name="Content Placeholder 2">
            <a:extLst>
              <a:ext uri="{FF2B5EF4-FFF2-40B4-BE49-F238E27FC236}">
                <a16:creationId xmlns:a16="http://schemas.microsoft.com/office/drawing/2014/main" id="{D4DB30FF-E82C-424F-A06C-EFC3CFC45E36}"/>
              </a:ext>
            </a:extLst>
          </p:cNvPr>
          <p:cNvSpPr>
            <a:spLocks noGrp="1"/>
          </p:cNvSpPr>
          <p:nvPr>
            <p:ph idx="13" hasCustomPrompt="1"/>
          </p:nvPr>
        </p:nvSpPr>
        <p:spPr>
          <a:xfrm>
            <a:off x="8063515" y="4078663"/>
            <a:ext cx="3166740" cy="754603"/>
          </a:xfrm>
        </p:spPr>
        <p:txBody>
          <a:bodyPr lIns="0" tIns="0" rIns="0" bIns="0">
            <a:normAutofit/>
          </a:bodyPr>
          <a:lstStyle>
            <a:lvl1pPr marL="0" indent="0" algn="ctr">
              <a:buSzPct val="95000"/>
              <a:buFont typeface="Arial" panose="020B0604020202020204" pitchFamily="34" charset="0"/>
              <a:buNone/>
              <a:defRPr sz="2400" b="1">
                <a:latin typeface="Tisa Offc Serif Pro" panose="02010504030101020102" pitchFamily="2" charset="0"/>
                <a:ea typeface="Roboto" panose="02000000000000000000" pitchFamily="2" charset="0"/>
              </a:defRPr>
            </a:lvl1pPr>
            <a:lvl2pPr marL="457189"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377"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566"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754"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1</a:t>
            </a:r>
          </a:p>
        </p:txBody>
      </p:sp>
      <p:sp>
        <p:nvSpPr>
          <p:cNvPr id="3" name="Rectangle 2">
            <a:extLst>
              <a:ext uri="{FF2B5EF4-FFF2-40B4-BE49-F238E27FC236}">
                <a16:creationId xmlns:a16="http://schemas.microsoft.com/office/drawing/2014/main" id="{953C9055-948F-21AE-4DDE-D13489FC6673}"/>
              </a:ext>
            </a:extLst>
          </p:cNvPr>
          <p:cNvSpPr/>
          <p:nvPr userDrawn="1"/>
        </p:nvSpPr>
        <p:spPr>
          <a:xfrm>
            <a:off x="-48768" y="6245769"/>
            <a:ext cx="12242275" cy="6246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0" i="0" dirty="0">
              <a:latin typeface="Arial" panose="020B0604020202020204" pitchFamily="34" charset="0"/>
            </a:endParaRPr>
          </a:p>
        </p:txBody>
      </p:sp>
      <p:sp>
        <p:nvSpPr>
          <p:cNvPr id="4" name="Slide Number Placeholder 5">
            <a:extLst>
              <a:ext uri="{FF2B5EF4-FFF2-40B4-BE49-F238E27FC236}">
                <a16:creationId xmlns:a16="http://schemas.microsoft.com/office/drawing/2014/main" id="{4DA1A5DB-60AA-5FDA-4E73-C065F750337F}"/>
              </a:ext>
            </a:extLst>
          </p:cNvPr>
          <p:cNvSpPr>
            <a:spLocks noGrp="1"/>
          </p:cNvSpPr>
          <p:nvPr>
            <p:ph type="sldNum" sz="quarter" idx="12"/>
          </p:nvPr>
        </p:nvSpPr>
        <p:spPr>
          <a:xfrm>
            <a:off x="11773190" y="6376743"/>
            <a:ext cx="315852" cy="365125"/>
          </a:xfrm>
        </p:spPr>
        <p:txBody>
          <a:bodyPr/>
          <a:lstStyle>
            <a:lvl1pPr>
              <a:defRPr>
                <a:solidFill>
                  <a:srgbClr val="B2B4B2"/>
                </a:solidFill>
              </a:defRPr>
            </a:lvl1pPr>
          </a:lstStyle>
          <a:p>
            <a:fld id="{1CF77CCB-A837-3E49-BD58-C1431ED74FC9}" type="slidenum">
              <a:rPr lang="en-US" smtClean="0"/>
              <a:pPr/>
              <a:t>‹#›</a:t>
            </a:fld>
            <a:endParaRPr lang="en-US" dirty="0"/>
          </a:p>
        </p:txBody>
      </p:sp>
      <p:sp>
        <p:nvSpPr>
          <p:cNvPr id="6" name="Footer Placeholder 4">
            <a:extLst>
              <a:ext uri="{FF2B5EF4-FFF2-40B4-BE49-F238E27FC236}">
                <a16:creationId xmlns:a16="http://schemas.microsoft.com/office/drawing/2014/main" id="{167D2FD8-D843-239F-4604-CE353A6B84A0}"/>
              </a:ext>
            </a:extLst>
          </p:cNvPr>
          <p:cNvSpPr>
            <a:spLocks noGrp="1"/>
          </p:cNvSpPr>
          <p:nvPr>
            <p:ph type="ftr" sz="quarter" idx="3"/>
          </p:nvPr>
        </p:nvSpPr>
        <p:spPr>
          <a:xfrm>
            <a:off x="1865376" y="6314677"/>
            <a:ext cx="7741197" cy="486833"/>
          </a:xfrm>
          <a:prstGeom prst="rect">
            <a:avLst/>
          </a:prstGeom>
        </p:spPr>
        <p:txBody>
          <a:bodyPr vert="horz" lIns="91440" tIns="45720" rIns="91440" bIns="45720" rtlCol="0" anchor="ctr"/>
          <a:lstStyle>
            <a:lvl1pPr algn="l">
              <a:defRPr sz="1867" b="0">
                <a:solidFill>
                  <a:schemeClr val="bg2"/>
                </a:solidFill>
                <a:latin typeface="Tisa Offc Serif Pro" panose="02010504030101020102" pitchFamily="2" charset="0"/>
              </a:defRPr>
            </a:lvl1pPr>
          </a:lstStyle>
          <a:p>
            <a:r>
              <a:rPr lang="en-US"/>
              <a:t>Missouri University of Science and Technology</a:t>
            </a:r>
            <a:endParaRPr lang="en-US" dirty="0"/>
          </a:p>
        </p:txBody>
      </p:sp>
      <p:pic>
        <p:nvPicPr>
          <p:cNvPr id="9" name="Picture 15">
            <a:extLst>
              <a:ext uri="{FF2B5EF4-FFF2-40B4-BE49-F238E27FC236}">
                <a16:creationId xmlns:a16="http://schemas.microsoft.com/office/drawing/2014/main" id="{50C38928-1D61-9899-59FA-5DC23AAF97AC}"/>
              </a:ext>
            </a:extLst>
          </p:cNvPr>
          <p:cNvPicPr>
            <a:picLocks noChangeAspect="1"/>
          </p:cNvPicPr>
          <p:nvPr userDrawn="1"/>
        </p:nvPicPr>
        <p:blipFill>
          <a:blip r:embed="rId2"/>
          <a:srcRect/>
          <a:stretch/>
        </p:blipFill>
        <p:spPr>
          <a:xfrm>
            <a:off x="524256" y="5885089"/>
            <a:ext cx="983307" cy="983307"/>
          </a:xfrm>
          <a:prstGeom prst="rect">
            <a:avLst/>
          </a:prstGeom>
        </p:spPr>
      </p:pic>
      <p:sp>
        <p:nvSpPr>
          <p:cNvPr id="7" name="Title 1">
            <a:extLst>
              <a:ext uri="{FF2B5EF4-FFF2-40B4-BE49-F238E27FC236}">
                <a16:creationId xmlns:a16="http://schemas.microsoft.com/office/drawing/2014/main" id="{7DE2DE75-BA64-053D-0E0F-64446631ACCF}"/>
              </a:ext>
            </a:extLst>
          </p:cNvPr>
          <p:cNvSpPr>
            <a:spLocks noGrp="1"/>
          </p:cNvSpPr>
          <p:nvPr>
            <p:ph type="title"/>
          </p:nvPr>
        </p:nvSpPr>
        <p:spPr>
          <a:xfrm>
            <a:off x="524256" y="365126"/>
            <a:ext cx="11141539" cy="532183"/>
          </a:xfrm>
          <a:prstGeom prst="rect">
            <a:avLst/>
          </a:prstGeom>
        </p:spPr>
        <p:txBody>
          <a:bodyPr lIns="0" tIns="0" rIns="0" bIns="0" anchor="t" anchorCtr="0">
            <a:noAutofit/>
          </a:bodyPr>
          <a:lstStyle>
            <a:lvl1pPr>
              <a:defRPr sz="4000" b="1" i="0">
                <a:latin typeface="Franklin Gothic Demi" panose="020B0603020102020204" pitchFamily="34" charset="0"/>
              </a:defRPr>
            </a:lvl1pPr>
          </a:lstStyle>
          <a:p>
            <a:r>
              <a:rPr lang="en-US"/>
              <a:t>Click to edit Master title style</a:t>
            </a:r>
            <a:endParaRPr lang="en-US" dirty="0"/>
          </a:p>
        </p:txBody>
      </p:sp>
      <p:sp>
        <p:nvSpPr>
          <p:cNvPr id="11" name="Subtitle 2">
            <a:extLst>
              <a:ext uri="{FF2B5EF4-FFF2-40B4-BE49-F238E27FC236}">
                <a16:creationId xmlns:a16="http://schemas.microsoft.com/office/drawing/2014/main" id="{925BBA39-DE09-397A-E7ED-7248F3C45425}"/>
              </a:ext>
            </a:extLst>
          </p:cNvPr>
          <p:cNvSpPr>
            <a:spLocks noGrp="1"/>
          </p:cNvSpPr>
          <p:nvPr>
            <p:ph type="subTitle" idx="18"/>
          </p:nvPr>
        </p:nvSpPr>
        <p:spPr>
          <a:xfrm>
            <a:off x="524256" y="982509"/>
            <a:ext cx="11141539" cy="408923"/>
          </a:xfrm>
        </p:spPr>
        <p:txBody>
          <a:bodyPr lIns="0" tIns="0" rIns="0" bIns="0">
            <a:noAutofit/>
          </a:bodyPr>
          <a:lstStyle>
            <a:lvl1pPr marL="0" indent="0" algn="l">
              <a:spcBef>
                <a:spcPts val="400"/>
              </a:spcBef>
              <a:spcAft>
                <a:spcPts val="400"/>
              </a:spcAft>
              <a:buNone/>
              <a:defRPr sz="3200" b="0" i="0">
                <a:solidFill>
                  <a:schemeClr val="tx1"/>
                </a:solidFill>
                <a:latin typeface="Franklin Gothic Medium" panose="020B06030201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486334225"/>
      </p:ext>
    </p:extLst>
  </p:cSld>
  <p:clrMapOvr>
    <a:masterClrMapping/>
  </p:clrMapOvr>
  <p:extLst>
    <p:ext uri="{DCECCB84-F9BA-43D5-87BE-67443E8EF086}">
      <p15:sldGuideLst xmlns:p15="http://schemas.microsoft.com/office/powerpoint/2012/main">
        <p15:guide id="1" orient="horz" pos="2400">
          <p15:clr>
            <a:srgbClr val="FBAE40"/>
          </p15:clr>
        </p15:guide>
        <p15:guide id="2" pos="598">
          <p15:clr>
            <a:srgbClr val="FBAE40"/>
          </p15:clr>
        </p15:guide>
        <p15:guide id="3" pos="7080">
          <p15:clr>
            <a:srgbClr val="FBAE40"/>
          </p15:clr>
        </p15:guide>
        <p15:guide id="4" pos="3840">
          <p15:clr>
            <a:srgbClr val="FBAE40"/>
          </p15:clr>
        </p15:guide>
        <p15:guide id="5" orient="horz" pos="1054">
          <p15:clr>
            <a:srgbClr val="FBAE40"/>
          </p15:clr>
        </p15:guide>
        <p15:guide id="6" orient="horz" pos="3744">
          <p15:clr>
            <a:srgbClr val="FBAE40"/>
          </p15:clr>
        </p15:guide>
        <p15:guide id="7" orient="horz" pos="697">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Four Column Icon Layout">
    <p:spTree>
      <p:nvGrpSpPr>
        <p:cNvPr id="1" name=""/>
        <p:cNvGrpSpPr/>
        <p:nvPr/>
      </p:nvGrpSpPr>
      <p:grpSpPr>
        <a:xfrm>
          <a:off x="0" y="0"/>
          <a:ext cx="0" cy="0"/>
          <a:chOff x="0" y="0"/>
          <a:chExt cx="0" cy="0"/>
        </a:xfrm>
      </p:grpSpPr>
      <p:cxnSp>
        <p:nvCxnSpPr>
          <p:cNvPr id="32" name="Straight Connector 31">
            <a:extLst>
              <a:ext uri="{FF2B5EF4-FFF2-40B4-BE49-F238E27FC236}">
                <a16:creationId xmlns:a16="http://schemas.microsoft.com/office/drawing/2014/main" id="{2D6361F7-376B-4B6B-90CB-982F8C88D3AB}"/>
              </a:ext>
            </a:extLst>
          </p:cNvPr>
          <p:cNvCxnSpPr/>
          <p:nvPr userDrawn="1"/>
        </p:nvCxnSpPr>
        <p:spPr>
          <a:xfrm>
            <a:off x="2535870" y="2921860"/>
            <a:ext cx="7111015"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A7215D4C-D1BA-4B83-8034-F6173B4B3FE7}"/>
              </a:ext>
            </a:extLst>
          </p:cNvPr>
          <p:cNvSpPr/>
          <p:nvPr userDrawn="1"/>
        </p:nvSpPr>
        <p:spPr>
          <a:xfrm>
            <a:off x="1260812" y="2050739"/>
            <a:ext cx="1742243" cy="1742243"/>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33" name="Picture Placeholder 3">
            <a:extLst>
              <a:ext uri="{FF2B5EF4-FFF2-40B4-BE49-F238E27FC236}">
                <a16:creationId xmlns:a16="http://schemas.microsoft.com/office/drawing/2014/main" id="{0A1A4191-73C5-A24C-B85A-D6F8FC572523}"/>
              </a:ext>
            </a:extLst>
          </p:cNvPr>
          <p:cNvSpPr>
            <a:spLocks noGrp="1"/>
          </p:cNvSpPr>
          <p:nvPr>
            <p:ph type="pic" sz="quarter" idx="24"/>
          </p:nvPr>
        </p:nvSpPr>
        <p:spPr>
          <a:xfrm>
            <a:off x="1540727" y="2311685"/>
            <a:ext cx="1182412" cy="1222625"/>
          </a:xfrm>
        </p:spPr>
        <p:txBody>
          <a:bodyPr/>
          <a:lstStyle>
            <a:lvl1pPr>
              <a:buNone/>
              <a:defRPr/>
            </a:lvl1pPr>
          </a:lstStyle>
          <a:p>
            <a:r>
              <a:rPr lang="en-US"/>
              <a:t>Click icon to add picture</a:t>
            </a:r>
            <a:endParaRPr lang="en-US" dirty="0"/>
          </a:p>
        </p:txBody>
      </p:sp>
      <p:sp>
        <p:nvSpPr>
          <p:cNvPr id="24" name="Content Placeholder 2">
            <a:extLst>
              <a:ext uri="{FF2B5EF4-FFF2-40B4-BE49-F238E27FC236}">
                <a16:creationId xmlns:a16="http://schemas.microsoft.com/office/drawing/2014/main" id="{5C06C296-F787-402D-AC65-1E55B4D25C69}"/>
              </a:ext>
            </a:extLst>
          </p:cNvPr>
          <p:cNvSpPr>
            <a:spLocks noGrp="1"/>
          </p:cNvSpPr>
          <p:nvPr>
            <p:ph idx="17" hasCustomPrompt="1"/>
          </p:nvPr>
        </p:nvSpPr>
        <p:spPr>
          <a:xfrm>
            <a:off x="952500" y="4078664"/>
            <a:ext cx="2358867" cy="754603"/>
          </a:xfrm>
        </p:spPr>
        <p:txBody>
          <a:bodyPr lIns="0" tIns="0" rIns="0" bIns="0">
            <a:normAutofit/>
          </a:bodyPr>
          <a:lstStyle>
            <a:lvl1pPr marL="0" indent="0" algn="ctr">
              <a:buSzPct val="95000"/>
              <a:buFont typeface="Arial" panose="020B0604020202020204" pitchFamily="34" charset="0"/>
              <a:buNone/>
              <a:defRPr sz="2400" b="1">
                <a:latin typeface="Tisa Offc Serif Pro" panose="02010504030101020102" pitchFamily="2" charset="0"/>
                <a:ea typeface="Roboto" panose="02000000000000000000" pitchFamily="2" charset="0"/>
              </a:defRPr>
            </a:lvl1pPr>
            <a:lvl2pPr marL="457189"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377"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566"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754"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1</a:t>
            </a:r>
          </a:p>
        </p:txBody>
      </p:sp>
      <p:sp>
        <p:nvSpPr>
          <p:cNvPr id="27" name="Oval 26">
            <a:extLst>
              <a:ext uri="{FF2B5EF4-FFF2-40B4-BE49-F238E27FC236}">
                <a16:creationId xmlns:a16="http://schemas.microsoft.com/office/drawing/2014/main" id="{AE1934B1-C1CC-42D5-A8D8-639ED39E9A45}"/>
              </a:ext>
            </a:extLst>
          </p:cNvPr>
          <p:cNvSpPr/>
          <p:nvPr userDrawn="1"/>
        </p:nvSpPr>
        <p:spPr>
          <a:xfrm>
            <a:off x="3935829" y="2050739"/>
            <a:ext cx="1742243" cy="1742243"/>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18" name="Picture Placeholder 3">
            <a:extLst>
              <a:ext uri="{FF2B5EF4-FFF2-40B4-BE49-F238E27FC236}">
                <a16:creationId xmlns:a16="http://schemas.microsoft.com/office/drawing/2014/main" id="{D7A0C8CB-AE00-AE4E-8B06-C3CDA2E8A6B0}"/>
              </a:ext>
            </a:extLst>
          </p:cNvPr>
          <p:cNvSpPr>
            <a:spLocks noGrp="1"/>
          </p:cNvSpPr>
          <p:nvPr>
            <p:ph type="pic" sz="quarter" idx="21"/>
          </p:nvPr>
        </p:nvSpPr>
        <p:spPr>
          <a:xfrm>
            <a:off x="4221797" y="2280865"/>
            <a:ext cx="1182412" cy="1222625"/>
          </a:xfrm>
        </p:spPr>
        <p:txBody>
          <a:bodyPr/>
          <a:lstStyle>
            <a:lvl1pPr>
              <a:buNone/>
              <a:defRPr/>
            </a:lvl1pPr>
          </a:lstStyle>
          <a:p>
            <a:r>
              <a:rPr lang="en-US"/>
              <a:t>Click icon to add picture</a:t>
            </a:r>
            <a:endParaRPr lang="en-US" dirty="0"/>
          </a:p>
        </p:txBody>
      </p:sp>
      <p:sp>
        <p:nvSpPr>
          <p:cNvPr id="26" name="Content Placeholder 2">
            <a:extLst>
              <a:ext uri="{FF2B5EF4-FFF2-40B4-BE49-F238E27FC236}">
                <a16:creationId xmlns:a16="http://schemas.microsoft.com/office/drawing/2014/main" id="{8C7F2CE8-9E91-4C86-99AB-686A9C810419}"/>
              </a:ext>
            </a:extLst>
          </p:cNvPr>
          <p:cNvSpPr>
            <a:spLocks noGrp="1"/>
          </p:cNvSpPr>
          <p:nvPr>
            <p:ph idx="18" hasCustomPrompt="1"/>
          </p:nvPr>
        </p:nvSpPr>
        <p:spPr>
          <a:xfrm>
            <a:off x="3627517" y="4078664"/>
            <a:ext cx="2358867" cy="754603"/>
          </a:xfrm>
        </p:spPr>
        <p:txBody>
          <a:bodyPr lIns="0" tIns="0" rIns="0" bIns="0">
            <a:normAutofit/>
          </a:bodyPr>
          <a:lstStyle>
            <a:lvl1pPr marL="0" indent="0" algn="ctr">
              <a:buSzPct val="95000"/>
              <a:buFont typeface="Arial" panose="020B0604020202020204" pitchFamily="34" charset="0"/>
              <a:buNone/>
              <a:defRPr sz="2400" b="1">
                <a:latin typeface="Tisa Offc Serif Pro" panose="02010504030101020102" pitchFamily="2" charset="0"/>
                <a:ea typeface="Roboto" panose="02000000000000000000" pitchFamily="2" charset="0"/>
              </a:defRPr>
            </a:lvl1pPr>
            <a:lvl2pPr marL="457189"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377"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566"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754"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1</a:t>
            </a:r>
          </a:p>
        </p:txBody>
      </p:sp>
      <p:sp>
        <p:nvSpPr>
          <p:cNvPr id="29" name="Oval 28">
            <a:extLst>
              <a:ext uri="{FF2B5EF4-FFF2-40B4-BE49-F238E27FC236}">
                <a16:creationId xmlns:a16="http://schemas.microsoft.com/office/drawing/2014/main" id="{07542B3E-45A5-4E88-A2C5-758AC86BE4D0}"/>
              </a:ext>
            </a:extLst>
          </p:cNvPr>
          <p:cNvSpPr/>
          <p:nvPr userDrawn="1"/>
        </p:nvSpPr>
        <p:spPr>
          <a:xfrm>
            <a:off x="6513929" y="2050739"/>
            <a:ext cx="1742243" cy="1742243"/>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21" name="Picture Placeholder 3">
            <a:extLst>
              <a:ext uri="{FF2B5EF4-FFF2-40B4-BE49-F238E27FC236}">
                <a16:creationId xmlns:a16="http://schemas.microsoft.com/office/drawing/2014/main" id="{EED777B6-C788-B840-ACC3-FD8949E42ACB}"/>
              </a:ext>
            </a:extLst>
          </p:cNvPr>
          <p:cNvSpPr>
            <a:spLocks noGrp="1"/>
          </p:cNvSpPr>
          <p:nvPr>
            <p:ph type="pic" sz="quarter" idx="22"/>
          </p:nvPr>
        </p:nvSpPr>
        <p:spPr>
          <a:xfrm>
            <a:off x="6793845" y="2309973"/>
            <a:ext cx="1182412" cy="1222625"/>
          </a:xfrm>
        </p:spPr>
        <p:txBody>
          <a:bodyPr/>
          <a:lstStyle>
            <a:lvl1pPr>
              <a:buNone/>
              <a:defRPr/>
            </a:lvl1pPr>
          </a:lstStyle>
          <a:p>
            <a:r>
              <a:rPr lang="en-US"/>
              <a:t>Click icon to add picture</a:t>
            </a:r>
            <a:endParaRPr lang="en-US" dirty="0"/>
          </a:p>
        </p:txBody>
      </p:sp>
      <p:sp>
        <p:nvSpPr>
          <p:cNvPr id="28" name="Content Placeholder 2">
            <a:extLst>
              <a:ext uri="{FF2B5EF4-FFF2-40B4-BE49-F238E27FC236}">
                <a16:creationId xmlns:a16="http://schemas.microsoft.com/office/drawing/2014/main" id="{BC06D7C8-7D2D-4A80-B5B8-174F5056AA0B}"/>
              </a:ext>
            </a:extLst>
          </p:cNvPr>
          <p:cNvSpPr>
            <a:spLocks noGrp="1"/>
          </p:cNvSpPr>
          <p:nvPr>
            <p:ph idx="19" hasCustomPrompt="1"/>
          </p:nvPr>
        </p:nvSpPr>
        <p:spPr>
          <a:xfrm>
            <a:off x="6205617" y="4078664"/>
            <a:ext cx="2358867" cy="754603"/>
          </a:xfrm>
        </p:spPr>
        <p:txBody>
          <a:bodyPr lIns="0" tIns="0" rIns="0" bIns="0">
            <a:normAutofit/>
          </a:bodyPr>
          <a:lstStyle>
            <a:lvl1pPr marL="0" indent="0" algn="ctr">
              <a:buSzPct val="95000"/>
              <a:buFont typeface="Arial" panose="020B0604020202020204" pitchFamily="34" charset="0"/>
              <a:buNone/>
              <a:defRPr sz="2400" b="1">
                <a:latin typeface="Tisa Offc Serif Pro" panose="02010504030101020102" pitchFamily="2" charset="0"/>
                <a:ea typeface="Roboto" panose="02000000000000000000" pitchFamily="2" charset="0"/>
              </a:defRPr>
            </a:lvl1pPr>
            <a:lvl2pPr marL="457189"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377"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566"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754"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1</a:t>
            </a:r>
          </a:p>
        </p:txBody>
      </p:sp>
      <p:sp>
        <p:nvSpPr>
          <p:cNvPr id="31" name="Oval 30">
            <a:extLst>
              <a:ext uri="{FF2B5EF4-FFF2-40B4-BE49-F238E27FC236}">
                <a16:creationId xmlns:a16="http://schemas.microsoft.com/office/drawing/2014/main" id="{924B0597-6276-471F-96FD-FDE08D64C524}"/>
              </a:ext>
            </a:extLst>
          </p:cNvPr>
          <p:cNvSpPr/>
          <p:nvPr userDrawn="1"/>
        </p:nvSpPr>
        <p:spPr>
          <a:xfrm>
            <a:off x="9188945" y="2045132"/>
            <a:ext cx="1742243" cy="1742243"/>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22" name="Picture Placeholder 3">
            <a:extLst>
              <a:ext uri="{FF2B5EF4-FFF2-40B4-BE49-F238E27FC236}">
                <a16:creationId xmlns:a16="http://schemas.microsoft.com/office/drawing/2014/main" id="{04C4E3A7-AB8A-6243-BBFD-8A433C78470B}"/>
              </a:ext>
            </a:extLst>
          </p:cNvPr>
          <p:cNvSpPr>
            <a:spLocks noGrp="1"/>
          </p:cNvSpPr>
          <p:nvPr>
            <p:ph type="pic" sz="quarter" idx="23"/>
          </p:nvPr>
        </p:nvSpPr>
        <p:spPr>
          <a:xfrm>
            <a:off x="9473607" y="2311685"/>
            <a:ext cx="1182412" cy="1222625"/>
          </a:xfrm>
        </p:spPr>
        <p:txBody>
          <a:bodyPr/>
          <a:lstStyle>
            <a:lvl1pPr>
              <a:buNone/>
              <a:defRPr/>
            </a:lvl1pPr>
          </a:lstStyle>
          <a:p>
            <a:r>
              <a:rPr lang="en-US"/>
              <a:t>Click icon to add picture</a:t>
            </a:r>
            <a:endParaRPr lang="en-US" dirty="0"/>
          </a:p>
        </p:txBody>
      </p:sp>
      <p:sp>
        <p:nvSpPr>
          <p:cNvPr id="30" name="Content Placeholder 2">
            <a:extLst>
              <a:ext uri="{FF2B5EF4-FFF2-40B4-BE49-F238E27FC236}">
                <a16:creationId xmlns:a16="http://schemas.microsoft.com/office/drawing/2014/main" id="{8FC2F9F8-450A-4433-BAFC-DCD0001FAF1D}"/>
              </a:ext>
            </a:extLst>
          </p:cNvPr>
          <p:cNvSpPr>
            <a:spLocks noGrp="1"/>
          </p:cNvSpPr>
          <p:nvPr>
            <p:ph idx="20" hasCustomPrompt="1"/>
          </p:nvPr>
        </p:nvSpPr>
        <p:spPr>
          <a:xfrm>
            <a:off x="8880633" y="4073057"/>
            <a:ext cx="2358867" cy="754603"/>
          </a:xfrm>
        </p:spPr>
        <p:txBody>
          <a:bodyPr lIns="0" tIns="0" rIns="0" bIns="0">
            <a:normAutofit/>
          </a:bodyPr>
          <a:lstStyle>
            <a:lvl1pPr marL="0" indent="0" algn="ctr">
              <a:buSzPct val="95000"/>
              <a:buFont typeface="Arial" panose="020B0604020202020204" pitchFamily="34" charset="0"/>
              <a:buNone/>
              <a:defRPr sz="2400" b="1">
                <a:latin typeface="Tisa Offc Serif Pro" panose="02010504030101020102" pitchFamily="2" charset="0"/>
                <a:ea typeface="Roboto" panose="02000000000000000000" pitchFamily="2" charset="0"/>
              </a:defRPr>
            </a:lvl1pPr>
            <a:lvl2pPr marL="457189"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377"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566"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754"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1</a:t>
            </a:r>
          </a:p>
        </p:txBody>
      </p:sp>
      <p:sp>
        <p:nvSpPr>
          <p:cNvPr id="2" name="Rectangle 1">
            <a:extLst>
              <a:ext uri="{FF2B5EF4-FFF2-40B4-BE49-F238E27FC236}">
                <a16:creationId xmlns:a16="http://schemas.microsoft.com/office/drawing/2014/main" id="{7EFAC052-E277-F75B-0105-D87A44F7376E}"/>
              </a:ext>
            </a:extLst>
          </p:cNvPr>
          <p:cNvSpPr/>
          <p:nvPr userDrawn="1"/>
        </p:nvSpPr>
        <p:spPr>
          <a:xfrm>
            <a:off x="-50275" y="6253382"/>
            <a:ext cx="12242275" cy="6246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0" i="0" dirty="0">
              <a:latin typeface="Arial" panose="020B0604020202020204" pitchFamily="34" charset="0"/>
            </a:endParaRPr>
          </a:p>
        </p:txBody>
      </p:sp>
      <p:sp>
        <p:nvSpPr>
          <p:cNvPr id="3" name="Slide Number Placeholder 5">
            <a:extLst>
              <a:ext uri="{FF2B5EF4-FFF2-40B4-BE49-F238E27FC236}">
                <a16:creationId xmlns:a16="http://schemas.microsoft.com/office/drawing/2014/main" id="{C6D6CEFB-540A-C805-C592-918653697F32}"/>
              </a:ext>
            </a:extLst>
          </p:cNvPr>
          <p:cNvSpPr>
            <a:spLocks noGrp="1"/>
          </p:cNvSpPr>
          <p:nvPr>
            <p:ph type="sldNum" sz="quarter" idx="12"/>
          </p:nvPr>
        </p:nvSpPr>
        <p:spPr>
          <a:xfrm>
            <a:off x="11773190" y="6376743"/>
            <a:ext cx="315852" cy="365125"/>
          </a:xfrm>
        </p:spPr>
        <p:txBody>
          <a:bodyPr/>
          <a:lstStyle>
            <a:lvl1pPr>
              <a:defRPr>
                <a:solidFill>
                  <a:srgbClr val="B2B4B2"/>
                </a:solidFill>
              </a:defRPr>
            </a:lvl1pPr>
          </a:lstStyle>
          <a:p>
            <a:fld id="{1CF77CCB-A837-3E49-BD58-C1431ED74FC9}" type="slidenum">
              <a:rPr lang="en-US" smtClean="0"/>
              <a:pPr/>
              <a:t>‹#›</a:t>
            </a:fld>
            <a:endParaRPr lang="en-US" dirty="0"/>
          </a:p>
        </p:txBody>
      </p:sp>
      <p:sp>
        <p:nvSpPr>
          <p:cNvPr id="4" name="Footer Placeholder 4">
            <a:extLst>
              <a:ext uri="{FF2B5EF4-FFF2-40B4-BE49-F238E27FC236}">
                <a16:creationId xmlns:a16="http://schemas.microsoft.com/office/drawing/2014/main" id="{F8ACD510-8B58-9B31-9F97-5E6D71C39C7A}"/>
              </a:ext>
            </a:extLst>
          </p:cNvPr>
          <p:cNvSpPr>
            <a:spLocks noGrp="1"/>
          </p:cNvSpPr>
          <p:nvPr>
            <p:ph type="ftr" sz="quarter" idx="3"/>
          </p:nvPr>
        </p:nvSpPr>
        <p:spPr>
          <a:xfrm>
            <a:off x="1865376" y="6314677"/>
            <a:ext cx="7741197" cy="486833"/>
          </a:xfrm>
          <a:prstGeom prst="rect">
            <a:avLst/>
          </a:prstGeom>
        </p:spPr>
        <p:txBody>
          <a:bodyPr vert="horz" lIns="91440" tIns="45720" rIns="91440" bIns="45720" rtlCol="0" anchor="ctr"/>
          <a:lstStyle>
            <a:lvl1pPr algn="l">
              <a:defRPr sz="1867" b="0">
                <a:solidFill>
                  <a:schemeClr val="bg2"/>
                </a:solidFill>
                <a:latin typeface="Tisa Offc Serif Pro" panose="02010504030101020102" pitchFamily="2" charset="0"/>
              </a:defRPr>
            </a:lvl1pPr>
          </a:lstStyle>
          <a:p>
            <a:r>
              <a:rPr lang="en-US"/>
              <a:t>Missouri University of Science and Technology</a:t>
            </a:r>
            <a:endParaRPr lang="en-US" dirty="0"/>
          </a:p>
        </p:txBody>
      </p:sp>
      <p:pic>
        <p:nvPicPr>
          <p:cNvPr id="5" name="Picture 15">
            <a:extLst>
              <a:ext uri="{FF2B5EF4-FFF2-40B4-BE49-F238E27FC236}">
                <a16:creationId xmlns:a16="http://schemas.microsoft.com/office/drawing/2014/main" id="{245F213D-C3FD-9D97-E6F0-BEBA20783A1C}"/>
              </a:ext>
            </a:extLst>
          </p:cNvPr>
          <p:cNvPicPr>
            <a:picLocks noChangeAspect="1"/>
          </p:cNvPicPr>
          <p:nvPr userDrawn="1"/>
        </p:nvPicPr>
        <p:blipFill>
          <a:blip r:embed="rId2"/>
          <a:srcRect/>
          <a:stretch/>
        </p:blipFill>
        <p:spPr>
          <a:xfrm>
            <a:off x="524256" y="5885089"/>
            <a:ext cx="983307" cy="983307"/>
          </a:xfrm>
          <a:prstGeom prst="rect">
            <a:avLst/>
          </a:prstGeom>
        </p:spPr>
      </p:pic>
      <p:sp>
        <p:nvSpPr>
          <p:cNvPr id="7" name="Title 1">
            <a:extLst>
              <a:ext uri="{FF2B5EF4-FFF2-40B4-BE49-F238E27FC236}">
                <a16:creationId xmlns:a16="http://schemas.microsoft.com/office/drawing/2014/main" id="{8B7FA97F-8DA1-04F6-0760-857134C290E4}"/>
              </a:ext>
            </a:extLst>
          </p:cNvPr>
          <p:cNvSpPr>
            <a:spLocks noGrp="1"/>
          </p:cNvSpPr>
          <p:nvPr>
            <p:ph type="title"/>
          </p:nvPr>
        </p:nvSpPr>
        <p:spPr>
          <a:xfrm>
            <a:off x="524256" y="365126"/>
            <a:ext cx="11141539" cy="532183"/>
          </a:xfrm>
          <a:prstGeom prst="rect">
            <a:avLst/>
          </a:prstGeom>
        </p:spPr>
        <p:txBody>
          <a:bodyPr lIns="0" tIns="0" rIns="0" bIns="0" anchor="t" anchorCtr="0">
            <a:noAutofit/>
          </a:bodyPr>
          <a:lstStyle>
            <a:lvl1pPr>
              <a:defRPr sz="4000" b="1" i="0">
                <a:latin typeface="Franklin Gothic Demi" panose="020B0603020102020204" pitchFamily="34" charset="0"/>
              </a:defRPr>
            </a:lvl1pPr>
          </a:lstStyle>
          <a:p>
            <a:r>
              <a:rPr lang="en-US"/>
              <a:t>Click to edit Master title style</a:t>
            </a:r>
            <a:endParaRPr lang="en-US" dirty="0"/>
          </a:p>
        </p:txBody>
      </p:sp>
      <p:sp>
        <p:nvSpPr>
          <p:cNvPr id="8" name="Subtitle 2">
            <a:extLst>
              <a:ext uri="{FF2B5EF4-FFF2-40B4-BE49-F238E27FC236}">
                <a16:creationId xmlns:a16="http://schemas.microsoft.com/office/drawing/2014/main" id="{87E59373-861A-EB49-562E-DE07AA3AB76F}"/>
              </a:ext>
            </a:extLst>
          </p:cNvPr>
          <p:cNvSpPr>
            <a:spLocks noGrp="1"/>
          </p:cNvSpPr>
          <p:nvPr>
            <p:ph type="subTitle" idx="25"/>
          </p:nvPr>
        </p:nvSpPr>
        <p:spPr>
          <a:xfrm>
            <a:off x="524256" y="982509"/>
            <a:ext cx="11141539" cy="408923"/>
          </a:xfrm>
        </p:spPr>
        <p:txBody>
          <a:bodyPr lIns="0" tIns="0" rIns="0" bIns="0">
            <a:noAutofit/>
          </a:bodyPr>
          <a:lstStyle>
            <a:lvl1pPr marL="0" indent="0" algn="l">
              <a:spcBef>
                <a:spcPts val="400"/>
              </a:spcBef>
              <a:spcAft>
                <a:spcPts val="400"/>
              </a:spcAft>
              <a:buNone/>
              <a:defRPr sz="3200" b="0" i="0">
                <a:solidFill>
                  <a:schemeClr val="tx1"/>
                </a:solidFill>
                <a:latin typeface="Franklin Gothic Medium" panose="020B06030201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323731089"/>
      </p:ext>
    </p:extLst>
  </p:cSld>
  <p:clrMapOvr>
    <a:masterClrMapping/>
  </p:clrMapOvr>
  <p:extLst>
    <p:ext uri="{DCECCB84-F9BA-43D5-87BE-67443E8EF086}">
      <p15:sldGuideLst xmlns:p15="http://schemas.microsoft.com/office/powerpoint/2012/main">
        <p15:guide id="1" orient="horz" pos="2400">
          <p15:clr>
            <a:srgbClr val="FBAE40"/>
          </p15:clr>
        </p15:guide>
        <p15:guide id="2" pos="598">
          <p15:clr>
            <a:srgbClr val="FBAE40"/>
          </p15:clr>
        </p15:guide>
        <p15:guide id="3" pos="7080">
          <p15:clr>
            <a:srgbClr val="FBAE40"/>
          </p15:clr>
        </p15:guide>
        <p15:guide id="4" pos="3840">
          <p15:clr>
            <a:srgbClr val="FBAE40"/>
          </p15:clr>
        </p15:guide>
        <p15:guide id="5" orient="horz" pos="1054">
          <p15:clr>
            <a:srgbClr val="FBAE40"/>
          </p15:clr>
        </p15:guide>
        <p15:guide id="6" orient="horz" pos="3744">
          <p15:clr>
            <a:srgbClr val="FBAE40"/>
          </p15:clr>
        </p15:guide>
        <p15:guide id="7" orient="horz" pos="697">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Five Column Icon Layout">
    <p:spTree>
      <p:nvGrpSpPr>
        <p:cNvPr id="1" name=""/>
        <p:cNvGrpSpPr/>
        <p:nvPr/>
      </p:nvGrpSpPr>
      <p:grpSpPr>
        <a:xfrm>
          <a:off x="0" y="0"/>
          <a:ext cx="0" cy="0"/>
          <a:chOff x="0" y="0"/>
          <a:chExt cx="0" cy="0"/>
        </a:xfrm>
      </p:grpSpPr>
      <p:cxnSp>
        <p:nvCxnSpPr>
          <p:cNvPr id="32" name="Straight Connector 31">
            <a:extLst>
              <a:ext uri="{FF2B5EF4-FFF2-40B4-BE49-F238E27FC236}">
                <a16:creationId xmlns:a16="http://schemas.microsoft.com/office/drawing/2014/main" id="{2D6361F7-376B-4B6B-90CB-982F8C88D3AB}"/>
              </a:ext>
            </a:extLst>
          </p:cNvPr>
          <p:cNvCxnSpPr>
            <a:cxnSpLocks/>
          </p:cNvCxnSpPr>
          <p:nvPr userDrawn="1"/>
        </p:nvCxnSpPr>
        <p:spPr>
          <a:xfrm>
            <a:off x="1712464" y="2921860"/>
            <a:ext cx="913004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A7215D4C-D1BA-4B83-8034-F6173B4B3FE7}"/>
              </a:ext>
            </a:extLst>
          </p:cNvPr>
          <p:cNvSpPr/>
          <p:nvPr userDrawn="1"/>
        </p:nvSpPr>
        <p:spPr>
          <a:xfrm>
            <a:off x="527714" y="2125658"/>
            <a:ext cx="1594591" cy="1594591"/>
          </a:xfrm>
          <a:prstGeom prst="ellipse">
            <a:avLst/>
          </a:prstGeom>
          <a:ln w="76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30" name="Picture Placeholder 3">
            <a:extLst>
              <a:ext uri="{FF2B5EF4-FFF2-40B4-BE49-F238E27FC236}">
                <a16:creationId xmlns:a16="http://schemas.microsoft.com/office/drawing/2014/main" id="{0E2F4087-739F-1B43-B022-92BCEDD29A2D}"/>
              </a:ext>
            </a:extLst>
          </p:cNvPr>
          <p:cNvSpPr>
            <a:spLocks noGrp="1"/>
          </p:cNvSpPr>
          <p:nvPr>
            <p:ph type="pic" sz="quarter" idx="26"/>
          </p:nvPr>
        </p:nvSpPr>
        <p:spPr>
          <a:xfrm>
            <a:off x="809959" y="2403498"/>
            <a:ext cx="1030100" cy="1086492"/>
          </a:xfrm>
        </p:spPr>
        <p:txBody>
          <a:bodyPr/>
          <a:lstStyle>
            <a:lvl1pPr>
              <a:buNone/>
              <a:defRPr/>
            </a:lvl1pPr>
          </a:lstStyle>
          <a:p>
            <a:r>
              <a:rPr lang="en-US"/>
              <a:t>Click icon to add picture</a:t>
            </a:r>
            <a:endParaRPr lang="en-US" dirty="0"/>
          </a:p>
        </p:txBody>
      </p:sp>
      <p:sp>
        <p:nvSpPr>
          <p:cNvPr id="24" name="Content Placeholder 2">
            <a:extLst>
              <a:ext uri="{FF2B5EF4-FFF2-40B4-BE49-F238E27FC236}">
                <a16:creationId xmlns:a16="http://schemas.microsoft.com/office/drawing/2014/main" id="{5C06C296-F787-402D-AC65-1E55B4D25C69}"/>
              </a:ext>
            </a:extLst>
          </p:cNvPr>
          <p:cNvSpPr>
            <a:spLocks noGrp="1"/>
          </p:cNvSpPr>
          <p:nvPr>
            <p:ph idx="17" hasCustomPrompt="1"/>
          </p:nvPr>
        </p:nvSpPr>
        <p:spPr>
          <a:xfrm>
            <a:off x="524256" y="4078664"/>
            <a:ext cx="1601504" cy="754603"/>
          </a:xfrm>
        </p:spPr>
        <p:txBody>
          <a:bodyPr lIns="0" tIns="0" rIns="0" bIns="0">
            <a:normAutofit/>
          </a:bodyPr>
          <a:lstStyle>
            <a:lvl1pPr marL="0" indent="0" algn="ctr">
              <a:buSzPct val="95000"/>
              <a:buFont typeface="Arial" panose="020B0604020202020204" pitchFamily="34" charset="0"/>
              <a:buNone/>
              <a:defRPr sz="1867" b="1">
                <a:latin typeface="Tisa Offc Serif Pro" panose="02010504030101020102" pitchFamily="2" charset="0"/>
                <a:ea typeface="Roboto" panose="02000000000000000000" pitchFamily="2" charset="0"/>
              </a:defRPr>
            </a:lvl1pPr>
            <a:lvl2pPr marL="457189"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377"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566"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754"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1</a:t>
            </a:r>
          </a:p>
        </p:txBody>
      </p:sp>
      <p:sp>
        <p:nvSpPr>
          <p:cNvPr id="29" name="Oval 28">
            <a:extLst>
              <a:ext uri="{FF2B5EF4-FFF2-40B4-BE49-F238E27FC236}">
                <a16:creationId xmlns:a16="http://schemas.microsoft.com/office/drawing/2014/main" id="{07542B3E-45A5-4E88-A2C5-758AC86BE4D0}"/>
              </a:ext>
            </a:extLst>
          </p:cNvPr>
          <p:cNvSpPr/>
          <p:nvPr userDrawn="1"/>
        </p:nvSpPr>
        <p:spPr>
          <a:xfrm>
            <a:off x="5305996" y="2137545"/>
            <a:ext cx="1594591" cy="1594591"/>
          </a:xfrm>
          <a:prstGeom prst="ellipse">
            <a:avLst/>
          </a:prstGeom>
          <a:ln w="76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26" name="Picture Placeholder 3">
            <a:extLst>
              <a:ext uri="{FF2B5EF4-FFF2-40B4-BE49-F238E27FC236}">
                <a16:creationId xmlns:a16="http://schemas.microsoft.com/office/drawing/2014/main" id="{121B32AC-29FE-5347-BC89-E1D12CFE9173}"/>
              </a:ext>
            </a:extLst>
          </p:cNvPr>
          <p:cNvSpPr>
            <a:spLocks noGrp="1"/>
          </p:cNvSpPr>
          <p:nvPr>
            <p:ph type="pic" sz="quarter" idx="24"/>
          </p:nvPr>
        </p:nvSpPr>
        <p:spPr>
          <a:xfrm>
            <a:off x="5588242" y="2379313"/>
            <a:ext cx="1030100" cy="1086492"/>
          </a:xfrm>
        </p:spPr>
        <p:txBody>
          <a:bodyPr/>
          <a:lstStyle>
            <a:lvl1pPr>
              <a:buNone/>
              <a:defRPr/>
            </a:lvl1pPr>
          </a:lstStyle>
          <a:p>
            <a:r>
              <a:rPr lang="en-US"/>
              <a:t>Click icon to add picture</a:t>
            </a:r>
            <a:endParaRPr lang="en-US" dirty="0"/>
          </a:p>
        </p:txBody>
      </p:sp>
      <p:sp>
        <p:nvSpPr>
          <p:cNvPr id="36" name="Content Placeholder 2">
            <a:extLst>
              <a:ext uri="{FF2B5EF4-FFF2-40B4-BE49-F238E27FC236}">
                <a16:creationId xmlns:a16="http://schemas.microsoft.com/office/drawing/2014/main" id="{FCAF8AD6-3AD0-422C-B775-D4163897266E}"/>
              </a:ext>
            </a:extLst>
          </p:cNvPr>
          <p:cNvSpPr>
            <a:spLocks noGrp="1"/>
          </p:cNvSpPr>
          <p:nvPr>
            <p:ph idx="19" hasCustomPrompt="1"/>
          </p:nvPr>
        </p:nvSpPr>
        <p:spPr>
          <a:xfrm>
            <a:off x="5285615" y="4107460"/>
            <a:ext cx="1601504" cy="754603"/>
          </a:xfrm>
        </p:spPr>
        <p:txBody>
          <a:bodyPr lIns="0" tIns="0" rIns="0" bIns="0">
            <a:normAutofit/>
          </a:bodyPr>
          <a:lstStyle>
            <a:lvl1pPr marL="0" indent="0" algn="ctr">
              <a:buSzPct val="95000"/>
              <a:buFont typeface="Arial" panose="020B0604020202020204" pitchFamily="34" charset="0"/>
              <a:buNone/>
              <a:defRPr sz="1867" b="1">
                <a:latin typeface="Tisa Offc Serif Pro" panose="02010504030101020102" pitchFamily="2" charset="0"/>
                <a:ea typeface="Roboto" panose="02000000000000000000" pitchFamily="2" charset="0"/>
              </a:defRPr>
            </a:lvl1pPr>
            <a:lvl2pPr marL="457189"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377"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566"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754"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3</a:t>
            </a:r>
          </a:p>
        </p:txBody>
      </p:sp>
      <p:sp>
        <p:nvSpPr>
          <p:cNvPr id="39" name="Oval 38">
            <a:extLst>
              <a:ext uri="{FF2B5EF4-FFF2-40B4-BE49-F238E27FC236}">
                <a16:creationId xmlns:a16="http://schemas.microsoft.com/office/drawing/2014/main" id="{D3182B05-A7F1-450F-AE61-51425BEF3AA6}"/>
              </a:ext>
            </a:extLst>
          </p:cNvPr>
          <p:cNvSpPr/>
          <p:nvPr userDrawn="1"/>
        </p:nvSpPr>
        <p:spPr>
          <a:xfrm>
            <a:off x="10073154" y="2133925"/>
            <a:ext cx="1594591" cy="1594591"/>
          </a:xfrm>
          <a:prstGeom prst="ellipse">
            <a:avLst/>
          </a:prstGeom>
          <a:ln w="76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18" name="Picture Placeholder 3">
            <a:extLst>
              <a:ext uri="{FF2B5EF4-FFF2-40B4-BE49-F238E27FC236}">
                <a16:creationId xmlns:a16="http://schemas.microsoft.com/office/drawing/2014/main" id="{F0B4205C-10C8-FE4A-8B1C-0B1A629E22B6}"/>
              </a:ext>
            </a:extLst>
          </p:cNvPr>
          <p:cNvSpPr>
            <a:spLocks noGrp="1"/>
          </p:cNvSpPr>
          <p:nvPr>
            <p:ph type="pic" sz="quarter" idx="22"/>
          </p:nvPr>
        </p:nvSpPr>
        <p:spPr>
          <a:xfrm>
            <a:off x="10320282" y="2389427"/>
            <a:ext cx="1100333" cy="1086492"/>
          </a:xfrm>
        </p:spPr>
        <p:txBody>
          <a:bodyPr/>
          <a:lstStyle>
            <a:lvl1pPr>
              <a:buNone/>
              <a:defRPr/>
            </a:lvl1pPr>
          </a:lstStyle>
          <a:p>
            <a:r>
              <a:rPr lang="en-US"/>
              <a:t>Click icon to add picture</a:t>
            </a:r>
            <a:endParaRPr lang="en-US" dirty="0"/>
          </a:p>
        </p:txBody>
      </p:sp>
      <p:sp>
        <p:nvSpPr>
          <p:cNvPr id="40" name="Content Placeholder 2">
            <a:extLst>
              <a:ext uri="{FF2B5EF4-FFF2-40B4-BE49-F238E27FC236}">
                <a16:creationId xmlns:a16="http://schemas.microsoft.com/office/drawing/2014/main" id="{0D14923E-7CAE-49B7-9668-7B538ECFDC5F}"/>
              </a:ext>
            </a:extLst>
          </p:cNvPr>
          <p:cNvSpPr>
            <a:spLocks noGrp="1"/>
          </p:cNvSpPr>
          <p:nvPr>
            <p:ph idx="21" hasCustomPrompt="1"/>
          </p:nvPr>
        </p:nvSpPr>
        <p:spPr>
          <a:xfrm>
            <a:off x="10057361" y="4107460"/>
            <a:ext cx="1601504" cy="754603"/>
          </a:xfrm>
        </p:spPr>
        <p:txBody>
          <a:bodyPr lIns="0" tIns="0" rIns="0" bIns="0">
            <a:normAutofit/>
          </a:bodyPr>
          <a:lstStyle>
            <a:lvl1pPr marL="0" indent="0" algn="ctr">
              <a:buSzPct val="95000"/>
              <a:buFont typeface="Arial" panose="020B0604020202020204" pitchFamily="34" charset="0"/>
              <a:buNone/>
              <a:defRPr sz="1867" b="1">
                <a:latin typeface="Tisa Offc Serif Pro" panose="02010504030101020102" pitchFamily="2" charset="0"/>
                <a:ea typeface="Roboto" panose="02000000000000000000" pitchFamily="2" charset="0"/>
              </a:defRPr>
            </a:lvl1pPr>
            <a:lvl2pPr marL="457189"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377"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566"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754"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5</a:t>
            </a:r>
          </a:p>
        </p:txBody>
      </p:sp>
      <p:sp>
        <p:nvSpPr>
          <p:cNvPr id="2" name="Rectangle 1">
            <a:extLst>
              <a:ext uri="{FF2B5EF4-FFF2-40B4-BE49-F238E27FC236}">
                <a16:creationId xmlns:a16="http://schemas.microsoft.com/office/drawing/2014/main" id="{C8D313A4-7308-177C-7152-9F15AF58B08A}"/>
              </a:ext>
            </a:extLst>
          </p:cNvPr>
          <p:cNvSpPr/>
          <p:nvPr userDrawn="1"/>
        </p:nvSpPr>
        <p:spPr>
          <a:xfrm>
            <a:off x="-50275" y="6245769"/>
            <a:ext cx="12242275" cy="6246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0" i="0" dirty="0">
              <a:latin typeface="Arial" panose="020B0604020202020204" pitchFamily="34" charset="0"/>
            </a:endParaRPr>
          </a:p>
        </p:txBody>
      </p:sp>
      <p:sp>
        <p:nvSpPr>
          <p:cNvPr id="3" name="Slide Number Placeholder 5">
            <a:extLst>
              <a:ext uri="{FF2B5EF4-FFF2-40B4-BE49-F238E27FC236}">
                <a16:creationId xmlns:a16="http://schemas.microsoft.com/office/drawing/2014/main" id="{A5AC48E3-6DAA-DB19-4134-8FB5E3CD9190}"/>
              </a:ext>
            </a:extLst>
          </p:cNvPr>
          <p:cNvSpPr>
            <a:spLocks noGrp="1"/>
          </p:cNvSpPr>
          <p:nvPr>
            <p:ph type="sldNum" sz="quarter" idx="12"/>
          </p:nvPr>
        </p:nvSpPr>
        <p:spPr>
          <a:xfrm>
            <a:off x="11773190" y="6376743"/>
            <a:ext cx="315852" cy="365125"/>
          </a:xfrm>
        </p:spPr>
        <p:txBody>
          <a:bodyPr/>
          <a:lstStyle>
            <a:lvl1pPr>
              <a:defRPr>
                <a:solidFill>
                  <a:srgbClr val="B2B4B2"/>
                </a:solidFill>
              </a:defRPr>
            </a:lvl1pPr>
          </a:lstStyle>
          <a:p>
            <a:fld id="{1CF77CCB-A837-3E49-BD58-C1431ED74FC9}" type="slidenum">
              <a:rPr lang="en-US" smtClean="0"/>
              <a:pPr/>
              <a:t>‹#›</a:t>
            </a:fld>
            <a:endParaRPr lang="en-US" dirty="0"/>
          </a:p>
        </p:txBody>
      </p:sp>
      <p:sp>
        <p:nvSpPr>
          <p:cNvPr id="4" name="Footer Placeholder 4">
            <a:extLst>
              <a:ext uri="{FF2B5EF4-FFF2-40B4-BE49-F238E27FC236}">
                <a16:creationId xmlns:a16="http://schemas.microsoft.com/office/drawing/2014/main" id="{76C43885-8001-5769-A80D-061A8DBAB20A}"/>
              </a:ext>
            </a:extLst>
          </p:cNvPr>
          <p:cNvSpPr>
            <a:spLocks noGrp="1"/>
          </p:cNvSpPr>
          <p:nvPr>
            <p:ph type="ftr" sz="quarter" idx="3"/>
          </p:nvPr>
        </p:nvSpPr>
        <p:spPr>
          <a:xfrm>
            <a:off x="1865376" y="6314677"/>
            <a:ext cx="7741197" cy="486833"/>
          </a:xfrm>
          <a:prstGeom prst="rect">
            <a:avLst/>
          </a:prstGeom>
        </p:spPr>
        <p:txBody>
          <a:bodyPr vert="horz" lIns="91440" tIns="45720" rIns="91440" bIns="45720" rtlCol="0" anchor="ctr"/>
          <a:lstStyle>
            <a:lvl1pPr algn="l">
              <a:defRPr sz="1867" b="0">
                <a:solidFill>
                  <a:schemeClr val="bg2"/>
                </a:solidFill>
                <a:latin typeface="Tisa Offc Serif Pro" panose="02010504030101020102" pitchFamily="2" charset="0"/>
              </a:defRPr>
            </a:lvl1pPr>
          </a:lstStyle>
          <a:p>
            <a:r>
              <a:rPr lang="en-US"/>
              <a:t>Missouri University of Science and Technology</a:t>
            </a:r>
            <a:endParaRPr lang="en-US" dirty="0"/>
          </a:p>
        </p:txBody>
      </p:sp>
      <p:pic>
        <p:nvPicPr>
          <p:cNvPr id="5" name="Picture 15">
            <a:extLst>
              <a:ext uri="{FF2B5EF4-FFF2-40B4-BE49-F238E27FC236}">
                <a16:creationId xmlns:a16="http://schemas.microsoft.com/office/drawing/2014/main" id="{DFC924F5-D32A-B5AC-72AA-0701DB81E155}"/>
              </a:ext>
            </a:extLst>
          </p:cNvPr>
          <p:cNvPicPr>
            <a:picLocks noChangeAspect="1"/>
          </p:cNvPicPr>
          <p:nvPr userDrawn="1"/>
        </p:nvPicPr>
        <p:blipFill>
          <a:blip r:embed="rId2"/>
          <a:srcRect/>
          <a:stretch/>
        </p:blipFill>
        <p:spPr>
          <a:xfrm>
            <a:off x="524256" y="5885089"/>
            <a:ext cx="983307" cy="983307"/>
          </a:xfrm>
          <a:prstGeom prst="rect">
            <a:avLst/>
          </a:prstGeom>
        </p:spPr>
      </p:pic>
      <p:sp>
        <p:nvSpPr>
          <p:cNvPr id="10" name="Oval 9">
            <a:extLst>
              <a:ext uri="{FF2B5EF4-FFF2-40B4-BE49-F238E27FC236}">
                <a16:creationId xmlns:a16="http://schemas.microsoft.com/office/drawing/2014/main" id="{BB018027-C248-4BEE-6231-33CFAA31F871}"/>
              </a:ext>
            </a:extLst>
          </p:cNvPr>
          <p:cNvSpPr/>
          <p:nvPr userDrawn="1"/>
        </p:nvSpPr>
        <p:spPr>
          <a:xfrm>
            <a:off x="2930502" y="2152037"/>
            <a:ext cx="1594591" cy="1594591"/>
          </a:xfrm>
          <a:prstGeom prst="ellipse">
            <a:avLst/>
          </a:prstGeom>
          <a:ln w="76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11" name="Picture Placeholder 3">
            <a:extLst>
              <a:ext uri="{FF2B5EF4-FFF2-40B4-BE49-F238E27FC236}">
                <a16:creationId xmlns:a16="http://schemas.microsoft.com/office/drawing/2014/main" id="{F0C1F1BF-FC69-E30E-F7E0-AD42234A2A3C}"/>
              </a:ext>
            </a:extLst>
          </p:cNvPr>
          <p:cNvSpPr>
            <a:spLocks noGrp="1"/>
          </p:cNvSpPr>
          <p:nvPr>
            <p:ph type="pic" sz="quarter" idx="27"/>
          </p:nvPr>
        </p:nvSpPr>
        <p:spPr>
          <a:xfrm>
            <a:off x="3212747" y="2393805"/>
            <a:ext cx="1030100" cy="1086492"/>
          </a:xfrm>
        </p:spPr>
        <p:txBody>
          <a:bodyPr/>
          <a:lstStyle>
            <a:lvl1pPr>
              <a:buNone/>
              <a:defRPr/>
            </a:lvl1pPr>
          </a:lstStyle>
          <a:p>
            <a:r>
              <a:rPr lang="en-US"/>
              <a:t>Click icon to add picture</a:t>
            </a:r>
            <a:endParaRPr lang="en-US" dirty="0"/>
          </a:p>
        </p:txBody>
      </p:sp>
      <p:sp>
        <p:nvSpPr>
          <p:cNvPr id="12" name="Content Placeholder 2">
            <a:extLst>
              <a:ext uri="{FF2B5EF4-FFF2-40B4-BE49-F238E27FC236}">
                <a16:creationId xmlns:a16="http://schemas.microsoft.com/office/drawing/2014/main" id="{13F2DC7B-BCF7-FDF6-F500-CF5F49E18CDB}"/>
              </a:ext>
            </a:extLst>
          </p:cNvPr>
          <p:cNvSpPr>
            <a:spLocks noGrp="1"/>
          </p:cNvSpPr>
          <p:nvPr>
            <p:ph idx="28" hasCustomPrompt="1"/>
          </p:nvPr>
        </p:nvSpPr>
        <p:spPr>
          <a:xfrm>
            <a:off x="2910120" y="4121952"/>
            <a:ext cx="1601504" cy="754603"/>
          </a:xfrm>
        </p:spPr>
        <p:txBody>
          <a:bodyPr lIns="0" tIns="0" rIns="0" bIns="0">
            <a:normAutofit/>
          </a:bodyPr>
          <a:lstStyle>
            <a:lvl1pPr marL="0" indent="0" algn="ctr">
              <a:buSzPct val="95000"/>
              <a:buFont typeface="Arial" panose="020B0604020202020204" pitchFamily="34" charset="0"/>
              <a:buNone/>
              <a:defRPr sz="1867" b="1">
                <a:latin typeface="Tisa Offc Serif Pro" panose="02010504030101020102" pitchFamily="2" charset="0"/>
                <a:ea typeface="Roboto" panose="02000000000000000000" pitchFamily="2" charset="0"/>
              </a:defRPr>
            </a:lvl1pPr>
            <a:lvl2pPr marL="457189"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377"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566"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754"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2</a:t>
            </a:r>
          </a:p>
        </p:txBody>
      </p:sp>
      <p:sp>
        <p:nvSpPr>
          <p:cNvPr id="13" name="Oval 12">
            <a:extLst>
              <a:ext uri="{FF2B5EF4-FFF2-40B4-BE49-F238E27FC236}">
                <a16:creationId xmlns:a16="http://schemas.microsoft.com/office/drawing/2014/main" id="{A1273687-2D83-E48C-9BD7-8187F7E67D30}"/>
              </a:ext>
            </a:extLst>
          </p:cNvPr>
          <p:cNvSpPr/>
          <p:nvPr userDrawn="1"/>
        </p:nvSpPr>
        <p:spPr>
          <a:xfrm>
            <a:off x="7708785" y="2125658"/>
            <a:ext cx="1594591" cy="1594591"/>
          </a:xfrm>
          <a:prstGeom prst="ellipse">
            <a:avLst/>
          </a:prstGeom>
          <a:ln w="76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14" name="Picture Placeholder 3">
            <a:extLst>
              <a:ext uri="{FF2B5EF4-FFF2-40B4-BE49-F238E27FC236}">
                <a16:creationId xmlns:a16="http://schemas.microsoft.com/office/drawing/2014/main" id="{BC1E2329-125B-B25A-D723-8C547A19B74B}"/>
              </a:ext>
            </a:extLst>
          </p:cNvPr>
          <p:cNvSpPr>
            <a:spLocks noGrp="1"/>
          </p:cNvSpPr>
          <p:nvPr>
            <p:ph type="pic" sz="quarter" idx="29"/>
          </p:nvPr>
        </p:nvSpPr>
        <p:spPr>
          <a:xfrm>
            <a:off x="7991030" y="2367426"/>
            <a:ext cx="1030100" cy="1086492"/>
          </a:xfrm>
        </p:spPr>
        <p:txBody>
          <a:bodyPr/>
          <a:lstStyle>
            <a:lvl1pPr>
              <a:buNone/>
              <a:defRPr/>
            </a:lvl1pPr>
          </a:lstStyle>
          <a:p>
            <a:r>
              <a:rPr lang="en-US"/>
              <a:t>Click icon to add picture</a:t>
            </a:r>
            <a:endParaRPr lang="en-US" dirty="0"/>
          </a:p>
        </p:txBody>
      </p:sp>
      <p:sp>
        <p:nvSpPr>
          <p:cNvPr id="15" name="Content Placeholder 2">
            <a:extLst>
              <a:ext uri="{FF2B5EF4-FFF2-40B4-BE49-F238E27FC236}">
                <a16:creationId xmlns:a16="http://schemas.microsoft.com/office/drawing/2014/main" id="{785E23F2-DAFF-3CD3-8780-45B73485C304}"/>
              </a:ext>
            </a:extLst>
          </p:cNvPr>
          <p:cNvSpPr>
            <a:spLocks noGrp="1"/>
          </p:cNvSpPr>
          <p:nvPr>
            <p:ph idx="30" hasCustomPrompt="1"/>
          </p:nvPr>
        </p:nvSpPr>
        <p:spPr>
          <a:xfrm>
            <a:off x="7688403" y="4095573"/>
            <a:ext cx="1601504" cy="754603"/>
          </a:xfrm>
        </p:spPr>
        <p:txBody>
          <a:bodyPr lIns="0" tIns="0" rIns="0" bIns="0">
            <a:normAutofit/>
          </a:bodyPr>
          <a:lstStyle>
            <a:lvl1pPr marL="0" indent="0" algn="ctr">
              <a:buSzPct val="95000"/>
              <a:buFont typeface="Arial" panose="020B0604020202020204" pitchFamily="34" charset="0"/>
              <a:buNone/>
              <a:defRPr sz="1867" b="1">
                <a:latin typeface="Tisa Offc Serif Pro" panose="02010504030101020102" pitchFamily="2" charset="0"/>
                <a:ea typeface="Roboto" panose="02000000000000000000" pitchFamily="2" charset="0"/>
              </a:defRPr>
            </a:lvl1pPr>
            <a:lvl2pPr marL="457189"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377"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566"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754"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4</a:t>
            </a:r>
          </a:p>
        </p:txBody>
      </p:sp>
      <p:sp>
        <p:nvSpPr>
          <p:cNvPr id="7" name="Title 1">
            <a:extLst>
              <a:ext uri="{FF2B5EF4-FFF2-40B4-BE49-F238E27FC236}">
                <a16:creationId xmlns:a16="http://schemas.microsoft.com/office/drawing/2014/main" id="{D3DE64AC-A5D2-DA69-8617-4A40D266FB3E}"/>
              </a:ext>
            </a:extLst>
          </p:cNvPr>
          <p:cNvSpPr>
            <a:spLocks noGrp="1"/>
          </p:cNvSpPr>
          <p:nvPr>
            <p:ph type="title"/>
          </p:nvPr>
        </p:nvSpPr>
        <p:spPr>
          <a:xfrm>
            <a:off x="524256" y="365126"/>
            <a:ext cx="11141539" cy="532183"/>
          </a:xfrm>
          <a:prstGeom prst="rect">
            <a:avLst/>
          </a:prstGeom>
        </p:spPr>
        <p:txBody>
          <a:bodyPr lIns="0" tIns="0" rIns="0" bIns="0" anchor="t" anchorCtr="0">
            <a:noAutofit/>
          </a:bodyPr>
          <a:lstStyle>
            <a:lvl1pPr>
              <a:defRPr sz="4000" b="1" i="0">
                <a:latin typeface="Franklin Gothic Demi" panose="020B0603020102020204" pitchFamily="34" charset="0"/>
              </a:defRPr>
            </a:lvl1pPr>
          </a:lstStyle>
          <a:p>
            <a:r>
              <a:rPr lang="en-US"/>
              <a:t>Click to edit Master title style</a:t>
            </a:r>
            <a:endParaRPr lang="en-US" dirty="0"/>
          </a:p>
        </p:txBody>
      </p:sp>
      <p:sp>
        <p:nvSpPr>
          <p:cNvPr id="8" name="Subtitle 2">
            <a:extLst>
              <a:ext uri="{FF2B5EF4-FFF2-40B4-BE49-F238E27FC236}">
                <a16:creationId xmlns:a16="http://schemas.microsoft.com/office/drawing/2014/main" id="{CEFB9997-02CE-A53F-687E-0D523823BC70}"/>
              </a:ext>
            </a:extLst>
          </p:cNvPr>
          <p:cNvSpPr>
            <a:spLocks noGrp="1"/>
          </p:cNvSpPr>
          <p:nvPr>
            <p:ph type="subTitle" idx="18"/>
          </p:nvPr>
        </p:nvSpPr>
        <p:spPr>
          <a:xfrm>
            <a:off x="524256" y="982509"/>
            <a:ext cx="11141539" cy="408923"/>
          </a:xfrm>
        </p:spPr>
        <p:txBody>
          <a:bodyPr lIns="0" tIns="0" rIns="0" bIns="0">
            <a:noAutofit/>
          </a:bodyPr>
          <a:lstStyle>
            <a:lvl1pPr marL="0" indent="0" algn="l">
              <a:spcBef>
                <a:spcPts val="400"/>
              </a:spcBef>
              <a:spcAft>
                <a:spcPts val="400"/>
              </a:spcAft>
              <a:buNone/>
              <a:defRPr sz="3200" b="0" i="0">
                <a:solidFill>
                  <a:schemeClr val="tx1"/>
                </a:solidFill>
                <a:latin typeface="Franklin Gothic Medium" panose="020B06030201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58183711"/>
      </p:ext>
    </p:extLst>
  </p:cSld>
  <p:clrMapOvr>
    <a:masterClrMapping/>
  </p:clrMapOvr>
  <p:extLst>
    <p:ext uri="{DCECCB84-F9BA-43D5-87BE-67443E8EF086}">
      <p15:sldGuideLst xmlns:p15="http://schemas.microsoft.com/office/powerpoint/2012/main">
        <p15:guide id="1" orient="horz" pos="2400">
          <p15:clr>
            <a:srgbClr val="FBAE40"/>
          </p15:clr>
        </p15:guide>
        <p15:guide id="2" pos="598">
          <p15:clr>
            <a:srgbClr val="FBAE40"/>
          </p15:clr>
        </p15:guide>
        <p15:guide id="3" pos="7080">
          <p15:clr>
            <a:srgbClr val="FBAE40"/>
          </p15:clr>
        </p15:guide>
        <p15:guide id="4" pos="3840">
          <p15:clr>
            <a:srgbClr val="FBAE40"/>
          </p15:clr>
        </p15:guide>
        <p15:guide id="5" orient="horz" pos="1054">
          <p15:clr>
            <a:srgbClr val="FBAE40"/>
          </p15:clr>
        </p15:guide>
        <p15:guide id="6" orient="horz" pos="3744">
          <p15:clr>
            <a:srgbClr val="FBAE40"/>
          </p15:clr>
        </p15:guide>
        <p15:guide id="7" orient="horz" pos="697">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3733"/>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1"/>
            <a:ext cx="3932237" cy="3811588"/>
          </a:xfrm>
        </p:spPr>
        <p:txBody>
          <a:bodyPr>
            <a:normAutofit/>
          </a:bodyPr>
          <a:lstStyle>
            <a:lvl1pPr marL="0" indent="0">
              <a:buNone/>
              <a:defRPr sz="1867"/>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1CF77CCB-A837-3E49-BD58-C1431ED74FC9}" type="slidenum">
              <a:rPr lang="en-US" smtClean="0"/>
              <a:t>‹#›</a:t>
            </a:fld>
            <a:endParaRPr lang="en-US"/>
          </a:p>
        </p:txBody>
      </p:sp>
      <p:sp>
        <p:nvSpPr>
          <p:cNvPr id="5" name="Footer Placeholder 4">
            <a:extLst>
              <a:ext uri="{FF2B5EF4-FFF2-40B4-BE49-F238E27FC236}">
                <a16:creationId xmlns:a16="http://schemas.microsoft.com/office/drawing/2014/main" id="{B98DE406-D8D6-C0FC-6AB7-1FC5BECB17F5}"/>
              </a:ext>
            </a:extLst>
          </p:cNvPr>
          <p:cNvSpPr>
            <a:spLocks noGrp="1"/>
          </p:cNvSpPr>
          <p:nvPr>
            <p:ph type="ftr" sz="quarter" idx="3"/>
          </p:nvPr>
        </p:nvSpPr>
        <p:spPr>
          <a:xfrm>
            <a:off x="3612604" y="6282796"/>
            <a:ext cx="7741197" cy="486833"/>
          </a:xfrm>
          <a:prstGeom prst="rect">
            <a:avLst/>
          </a:prstGeom>
        </p:spPr>
        <p:txBody>
          <a:bodyPr vert="horz" lIns="91440" tIns="45720" rIns="91440" bIns="45720" rtlCol="0" anchor="ctr"/>
          <a:lstStyle>
            <a:lvl1pPr algn="l">
              <a:defRPr sz="1867" b="0">
                <a:solidFill>
                  <a:schemeClr val="bg2"/>
                </a:solidFill>
              </a:defRPr>
            </a:lvl1pPr>
          </a:lstStyle>
          <a:p>
            <a:r>
              <a:rPr lang="en-US"/>
              <a:t>Missouri University of Science and Technology</a:t>
            </a:r>
            <a:endParaRPr lang="en-US" dirty="0"/>
          </a:p>
        </p:txBody>
      </p:sp>
    </p:spTree>
    <p:extLst>
      <p:ext uri="{BB962C8B-B14F-4D97-AF65-F5344CB8AC3E}">
        <p14:creationId xmlns:p14="http://schemas.microsoft.com/office/powerpoint/2010/main" val="304339937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867"/>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1CF77CCB-A837-3E49-BD58-C1431ED74FC9}" type="slidenum">
              <a:rPr lang="en-US" smtClean="0"/>
              <a:t>‹#›</a:t>
            </a:fld>
            <a:endParaRPr lang="en-US"/>
          </a:p>
        </p:txBody>
      </p:sp>
      <p:sp>
        <p:nvSpPr>
          <p:cNvPr id="5" name="Footer Placeholder 4">
            <a:extLst>
              <a:ext uri="{FF2B5EF4-FFF2-40B4-BE49-F238E27FC236}">
                <a16:creationId xmlns:a16="http://schemas.microsoft.com/office/drawing/2014/main" id="{341ADE34-16C2-B9DB-F823-DB04E6BF9F52}"/>
              </a:ext>
            </a:extLst>
          </p:cNvPr>
          <p:cNvSpPr>
            <a:spLocks noGrp="1"/>
          </p:cNvSpPr>
          <p:nvPr>
            <p:ph type="ftr" sz="quarter" idx="3"/>
          </p:nvPr>
        </p:nvSpPr>
        <p:spPr>
          <a:xfrm>
            <a:off x="3612604" y="6282796"/>
            <a:ext cx="7741197" cy="486833"/>
          </a:xfrm>
          <a:prstGeom prst="rect">
            <a:avLst/>
          </a:prstGeom>
        </p:spPr>
        <p:txBody>
          <a:bodyPr vert="horz" lIns="91440" tIns="45720" rIns="91440" bIns="45720" rtlCol="0" anchor="ctr"/>
          <a:lstStyle>
            <a:lvl1pPr algn="l">
              <a:defRPr sz="1867" b="0">
                <a:solidFill>
                  <a:schemeClr val="bg2"/>
                </a:solidFill>
              </a:defRPr>
            </a:lvl1pPr>
          </a:lstStyle>
          <a:p>
            <a:r>
              <a:rPr lang="en-US"/>
              <a:t>Missouri University of Science and Technology</a:t>
            </a:r>
            <a:endParaRPr lang="en-US" dirty="0"/>
          </a:p>
        </p:txBody>
      </p:sp>
    </p:spTree>
    <p:extLst>
      <p:ext uri="{BB962C8B-B14F-4D97-AF65-F5344CB8AC3E}">
        <p14:creationId xmlns:p14="http://schemas.microsoft.com/office/powerpoint/2010/main" val="192387077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57397"/>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1636442"/>
            <a:ext cx="10515600" cy="446785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1CF77CCB-A837-3E49-BD58-C1431ED74FC9}" type="slidenum">
              <a:rPr lang="en-US" smtClean="0"/>
              <a:t>‹#›</a:t>
            </a:fld>
            <a:endParaRPr lang="en-US"/>
          </a:p>
        </p:txBody>
      </p:sp>
      <p:sp>
        <p:nvSpPr>
          <p:cNvPr id="4" name="Footer Placeholder 4">
            <a:extLst>
              <a:ext uri="{FF2B5EF4-FFF2-40B4-BE49-F238E27FC236}">
                <a16:creationId xmlns:a16="http://schemas.microsoft.com/office/drawing/2014/main" id="{A45DE5C7-4600-0321-CDD7-B19365772895}"/>
              </a:ext>
            </a:extLst>
          </p:cNvPr>
          <p:cNvSpPr>
            <a:spLocks noGrp="1"/>
          </p:cNvSpPr>
          <p:nvPr>
            <p:ph type="ftr" sz="quarter" idx="3"/>
          </p:nvPr>
        </p:nvSpPr>
        <p:spPr>
          <a:xfrm>
            <a:off x="3612604" y="6282796"/>
            <a:ext cx="7741197" cy="486833"/>
          </a:xfrm>
          <a:prstGeom prst="rect">
            <a:avLst/>
          </a:prstGeom>
        </p:spPr>
        <p:txBody>
          <a:bodyPr vert="horz" lIns="91440" tIns="45720" rIns="91440" bIns="45720" rtlCol="0" anchor="ctr"/>
          <a:lstStyle>
            <a:lvl1pPr algn="l">
              <a:defRPr sz="1867" b="0">
                <a:solidFill>
                  <a:schemeClr val="bg2"/>
                </a:solidFill>
              </a:defRPr>
            </a:lvl1pPr>
          </a:lstStyle>
          <a:p>
            <a:r>
              <a:rPr lang="en-US"/>
              <a:t>Missouri University of Science and Technology</a:t>
            </a:r>
            <a:endParaRPr lang="en-US" dirty="0"/>
          </a:p>
        </p:txBody>
      </p:sp>
    </p:spTree>
    <p:extLst>
      <p:ext uri="{BB962C8B-B14F-4D97-AF65-F5344CB8AC3E}">
        <p14:creationId xmlns:p14="http://schemas.microsoft.com/office/powerpoint/2010/main" val="161830808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1CF77CCB-A837-3E49-BD58-C1431ED74FC9}" type="slidenum">
              <a:rPr lang="en-US" smtClean="0"/>
              <a:t>‹#›</a:t>
            </a:fld>
            <a:endParaRPr lang="en-US"/>
          </a:p>
        </p:txBody>
      </p:sp>
      <p:sp>
        <p:nvSpPr>
          <p:cNvPr id="4" name="Footer Placeholder 4">
            <a:extLst>
              <a:ext uri="{FF2B5EF4-FFF2-40B4-BE49-F238E27FC236}">
                <a16:creationId xmlns:a16="http://schemas.microsoft.com/office/drawing/2014/main" id="{0637956F-B19B-91A8-02A3-00B7F6E467A2}"/>
              </a:ext>
            </a:extLst>
          </p:cNvPr>
          <p:cNvSpPr>
            <a:spLocks noGrp="1"/>
          </p:cNvSpPr>
          <p:nvPr>
            <p:ph type="ftr" sz="quarter" idx="3"/>
          </p:nvPr>
        </p:nvSpPr>
        <p:spPr>
          <a:xfrm>
            <a:off x="3612604" y="6282796"/>
            <a:ext cx="7741197" cy="486833"/>
          </a:xfrm>
          <a:prstGeom prst="rect">
            <a:avLst/>
          </a:prstGeom>
        </p:spPr>
        <p:txBody>
          <a:bodyPr vert="horz" lIns="91440" tIns="45720" rIns="91440" bIns="45720" rtlCol="0" anchor="ctr"/>
          <a:lstStyle>
            <a:lvl1pPr algn="l">
              <a:defRPr sz="1867" b="0">
                <a:solidFill>
                  <a:schemeClr val="bg2"/>
                </a:solidFill>
              </a:defRPr>
            </a:lvl1pPr>
          </a:lstStyle>
          <a:p>
            <a:r>
              <a:rPr lang="en-US"/>
              <a:t>Missouri University of Science and Technology</a:t>
            </a:r>
            <a:endParaRPr lang="en-US" dirty="0"/>
          </a:p>
        </p:txBody>
      </p:sp>
    </p:spTree>
    <p:extLst>
      <p:ext uri="{BB962C8B-B14F-4D97-AF65-F5344CB8AC3E}">
        <p14:creationId xmlns:p14="http://schemas.microsoft.com/office/powerpoint/2010/main" val="406212821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8A31C04-BD64-AE26-E8CD-0674E3BB1754}"/>
              </a:ext>
            </a:extLst>
          </p:cNvPr>
          <p:cNvSpPr/>
          <p:nvPr userDrawn="1"/>
        </p:nvSpPr>
        <p:spPr>
          <a:xfrm>
            <a:off x="-50275" y="6245769"/>
            <a:ext cx="12242275" cy="6246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0" i="0" dirty="0">
              <a:latin typeface="Arial" panose="020B0604020202020204" pitchFamily="34" charset="0"/>
            </a:endParaRPr>
          </a:p>
        </p:txBody>
      </p:sp>
      <p:sp>
        <p:nvSpPr>
          <p:cNvPr id="2" name="Title 1"/>
          <p:cNvSpPr>
            <a:spLocks noGrp="1"/>
          </p:cNvSpPr>
          <p:nvPr>
            <p:ph type="title"/>
          </p:nvPr>
        </p:nvSpPr>
        <p:spPr>
          <a:xfrm>
            <a:off x="524256" y="365126"/>
            <a:ext cx="10829544" cy="957397"/>
          </a:xfrm>
        </p:spPr>
        <p:txBody>
          <a:bodyPr lIns="0" tIns="0" rIns="0" bIns="0" anchor="t" anchorCtr="0"/>
          <a:lstStyle>
            <a:lvl1pPr>
              <a:defRPr b="0" i="0">
                <a:latin typeface="Franklin Gothic Medium" panose="020B06030201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524256" y="1628149"/>
            <a:ext cx="10829544" cy="4123497"/>
          </a:xfrm>
        </p:spPr>
        <p:txBody>
          <a:bodyPr lIns="0" tIns="0" rIns="0" bIns="0"/>
          <a:lstStyle>
            <a:lvl2pPr marL="457189" indent="-446606">
              <a:tabLst/>
              <a:defRPr/>
            </a:lvl2pPr>
            <a:lvl3pPr marL="766214" indent="-340775">
              <a:spcAft>
                <a:spcPts val="500"/>
              </a:spcAft>
              <a:tabLst/>
              <a:defRPr/>
            </a:lvl3pPr>
            <a:lvl4pPr marL="999042" indent="-237061">
              <a:tabLst/>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11773190" y="6376743"/>
            <a:ext cx="315852" cy="365125"/>
          </a:xfrm>
        </p:spPr>
        <p:txBody>
          <a:bodyPr/>
          <a:lstStyle>
            <a:lvl1pPr>
              <a:defRPr>
                <a:solidFill>
                  <a:srgbClr val="B2B4B2"/>
                </a:solidFill>
              </a:defRPr>
            </a:lvl1pPr>
          </a:lstStyle>
          <a:p>
            <a:fld id="{1CF77CCB-A837-3E49-BD58-C1431ED74FC9}" type="slidenum">
              <a:rPr lang="en-US" smtClean="0"/>
              <a:pPr/>
              <a:t>‹#›</a:t>
            </a:fld>
            <a:endParaRPr lang="en-US" dirty="0"/>
          </a:p>
        </p:txBody>
      </p:sp>
      <p:sp>
        <p:nvSpPr>
          <p:cNvPr id="9" name="Footer Placeholder 4">
            <a:extLst>
              <a:ext uri="{FF2B5EF4-FFF2-40B4-BE49-F238E27FC236}">
                <a16:creationId xmlns:a16="http://schemas.microsoft.com/office/drawing/2014/main" id="{382C6CAF-02F1-0F8E-8E14-E6D7365EAA6C}"/>
              </a:ext>
            </a:extLst>
          </p:cNvPr>
          <p:cNvSpPr>
            <a:spLocks noGrp="1"/>
          </p:cNvSpPr>
          <p:nvPr>
            <p:ph type="ftr" sz="quarter" idx="3"/>
          </p:nvPr>
        </p:nvSpPr>
        <p:spPr>
          <a:xfrm>
            <a:off x="1865376" y="6314677"/>
            <a:ext cx="7741197" cy="486833"/>
          </a:xfrm>
          <a:prstGeom prst="rect">
            <a:avLst/>
          </a:prstGeom>
        </p:spPr>
        <p:txBody>
          <a:bodyPr vert="horz" lIns="91440" tIns="45720" rIns="91440" bIns="45720" rtlCol="0" anchor="ctr"/>
          <a:lstStyle>
            <a:lvl1pPr algn="l">
              <a:defRPr sz="1867" b="0">
                <a:solidFill>
                  <a:schemeClr val="bg2"/>
                </a:solidFill>
                <a:latin typeface="Tisa Offc Serif Pro" panose="02010504030101020102" pitchFamily="2" charset="0"/>
              </a:defRPr>
            </a:lvl1pPr>
          </a:lstStyle>
          <a:p>
            <a:r>
              <a:rPr lang="en-US"/>
              <a:t>Missouri University of Science and Technology</a:t>
            </a:r>
            <a:endParaRPr lang="en-US" dirty="0"/>
          </a:p>
        </p:txBody>
      </p:sp>
      <p:pic>
        <p:nvPicPr>
          <p:cNvPr id="10" name="Picture 15">
            <a:extLst>
              <a:ext uri="{FF2B5EF4-FFF2-40B4-BE49-F238E27FC236}">
                <a16:creationId xmlns:a16="http://schemas.microsoft.com/office/drawing/2014/main" id="{474462B8-AB30-3207-0F22-9E2D4E5D4963}"/>
              </a:ext>
            </a:extLst>
          </p:cNvPr>
          <p:cNvPicPr>
            <a:picLocks noChangeAspect="1"/>
          </p:cNvPicPr>
          <p:nvPr userDrawn="1"/>
        </p:nvPicPr>
        <p:blipFill>
          <a:blip r:embed="rId2"/>
          <a:srcRect/>
          <a:stretch/>
        </p:blipFill>
        <p:spPr>
          <a:xfrm>
            <a:off x="524256" y="5885089"/>
            <a:ext cx="983307" cy="983307"/>
          </a:xfrm>
          <a:prstGeom prst="rect">
            <a:avLst/>
          </a:prstGeom>
        </p:spPr>
      </p:pic>
    </p:spTree>
    <p:extLst>
      <p:ext uri="{BB962C8B-B14F-4D97-AF65-F5344CB8AC3E}">
        <p14:creationId xmlns:p14="http://schemas.microsoft.com/office/powerpoint/2010/main" val="321697083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834AA36-02A9-BE2D-E788-D47FE7F7B61F}"/>
              </a:ext>
            </a:extLst>
          </p:cNvPr>
          <p:cNvSpPr/>
          <p:nvPr userDrawn="1"/>
        </p:nvSpPr>
        <p:spPr>
          <a:xfrm>
            <a:off x="-50275" y="6245769"/>
            <a:ext cx="12242275" cy="6246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0" i="0" dirty="0">
              <a:latin typeface="Arial" panose="020B0604020202020204" pitchFamily="34" charset="0"/>
            </a:endParaRPr>
          </a:p>
        </p:txBody>
      </p:sp>
      <p:sp>
        <p:nvSpPr>
          <p:cNvPr id="2" name="Title 1"/>
          <p:cNvSpPr>
            <a:spLocks noGrp="1"/>
          </p:cNvSpPr>
          <p:nvPr>
            <p:ph type="title"/>
          </p:nvPr>
        </p:nvSpPr>
        <p:spPr>
          <a:xfrm>
            <a:off x="524255" y="365126"/>
            <a:ext cx="11143488" cy="957397"/>
          </a:xfrm>
        </p:spPr>
        <p:txBody>
          <a:bodyPr lIns="0" tIns="0" rIns="0" bIns="0" anchor="t" anchorCtr="0"/>
          <a:lstStyle>
            <a:lvl1pPr>
              <a:defRPr b="0" i="0">
                <a:latin typeface="Franklin Gothic Medium" panose="020B06030201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524256" y="1628148"/>
            <a:ext cx="5388864" cy="4120896"/>
          </a:xfrm>
        </p:spPr>
        <p:txBody>
          <a:bodyPr lIns="0" tIns="0" rIns="0" bIns="0"/>
          <a:lstStyle>
            <a:lvl2pPr marL="457189" indent="-446606">
              <a:tabLst/>
              <a:defRPr/>
            </a:lvl2pPr>
            <a:lvl3pPr marL="766214" indent="-340775">
              <a:spcAft>
                <a:spcPts val="500"/>
              </a:spcAft>
              <a:tabLst/>
              <a:defRPr/>
            </a:lvl3pPr>
            <a:lvl4pPr marL="999042" indent="-237061">
              <a:tabLst/>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11773190" y="6376743"/>
            <a:ext cx="315852" cy="365125"/>
          </a:xfrm>
        </p:spPr>
        <p:txBody>
          <a:bodyPr/>
          <a:lstStyle>
            <a:lvl1pPr>
              <a:defRPr>
                <a:solidFill>
                  <a:srgbClr val="B2B4B2"/>
                </a:solidFill>
              </a:defRPr>
            </a:lvl1pPr>
          </a:lstStyle>
          <a:p>
            <a:fld id="{1CF77CCB-A837-3E49-BD58-C1431ED74FC9}" type="slidenum">
              <a:rPr lang="en-US" smtClean="0"/>
              <a:pPr/>
              <a:t>‹#›</a:t>
            </a:fld>
            <a:endParaRPr lang="en-US" dirty="0"/>
          </a:p>
        </p:txBody>
      </p:sp>
      <p:sp>
        <p:nvSpPr>
          <p:cNvPr id="9" name="Content Placeholder 8">
            <a:extLst>
              <a:ext uri="{FF2B5EF4-FFF2-40B4-BE49-F238E27FC236}">
                <a16:creationId xmlns:a16="http://schemas.microsoft.com/office/drawing/2014/main" id="{57E2CA58-DE19-59A4-103F-638C5E1B63AD}"/>
              </a:ext>
            </a:extLst>
          </p:cNvPr>
          <p:cNvSpPr>
            <a:spLocks noGrp="1"/>
          </p:cNvSpPr>
          <p:nvPr>
            <p:ph sz="quarter" idx="13"/>
          </p:nvPr>
        </p:nvSpPr>
        <p:spPr>
          <a:xfrm>
            <a:off x="6278883" y="1628148"/>
            <a:ext cx="5388864" cy="41208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4">
            <a:extLst>
              <a:ext uri="{FF2B5EF4-FFF2-40B4-BE49-F238E27FC236}">
                <a16:creationId xmlns:a16="http://schemas.microsoft.com/office/drawing/2014/main" id="{5904F7CA-DB66-5CEB-D9A6-325642FFF4D3}"/>
              </a:ext>
            </a:extLst>
          </p:cNvPr>
          <p:cNvSpPr>
            <a:spLocks noGrp="1"/>
          </p:cNvSpPr>
          <p:nvPr>
            <p:ph type="ftr" sz="quarter" idx="3"/>
          </p:nvPr>
        </p:nvSpPr>
        <p:spPr>
          <a:xfrm>
            <a:off x="1865376" y="6314677"/>
            <a:ext cx="7741197" cy="486833"/>
          </a:xfrm>
          <a:prstGeom prst="rect">
            <a:avLst/>
          </a:prstGeom>
        </p:spPr>
        <p:txBody>
          <a:bodyPr vert="horz" lIns="91440" tIns="45720" rIns="91440" bIns="45720" rtlCol="0" anchor="ctr"/>
          <a:lstStyle>
            <a:lvl1pPr algn="l">
              <a:defRPr sz="1867" b="0">
                <a:solidFill>
                  <a:schemeClr val="bg2"/>
                </a:solidFill>
                <a:latin typeface="Tisa Offc Serif Pro" panose="02010504030101020102" pitchFamily="2" charset="0"/>
              </a:defRPr>
            </a:lvl1pPr>
          </a:lstStyle>
          <a:p>
            <a:r>
              <a:rPr lang="en-US"/>
              <a:t>Missouri University of Science and Technology</a:t>
            </a:r>
            <a:endParaRPr lang="en-US" dirty="0"/>
          </a:p>
        </p:txBody>
      </p:sp>
      <p:pic>
        <p:nvPicPr>
          <p:cNvPr id="11" name="Picture 15">
            <a:extLst>
              <a:ext uri="{FF2B5EF4-FFF2-40B4-BE49-F238E27FC236}">
                <a16:creationId xmlns:a16="http://schemas.microsoft.com/office/drawing/2014/main" id="{BC376494-9750-84A8-96CE-47B06A336227}"/>
              </a:ext>
            </a:extLst>
          </p:cNvPr>
          <p:cNvPicPr>
            <a:picLocks noChangeAspect="1"/>
          </p:cNvPicPr>
          <p:nvPr userDrawn="1"/>
        </p:nvPicPr>
        <p:blipFill>
          <a:blip r:embed="rId2"/>
          <a:srcRect/>
          <a:stretch/>
        </p:blipFill>
        <p:spPr>
          <a:xfrm>
            <a:off x="524256" y="5885089"/>
            <a:ext cx="983307" cy="983307"/>
          </a:xfrm>
          <a:prstGeom prst="rect">
            <a:avLst/>
          </a:prstGeom>
        </p:spPr>
      </p:pic>
    </p:spTree>
    <p:extLst>
      <p:ext uri="{BB962C8B-B14F-4D97-AF65-F5344CB8AC3E}">
        <p14:creationId xmlns:p14="http://schemas.microsoft.com/office/powerpoint/2010/main" val="13579281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65036-3D15-4D08-9281-87CBB86A5539}"/>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058E0E79-5CDD-4194-B178-C8D9C7611C31}"/>
              </a:ext>
            </a:extLst>
          </p:cNvPr>
          <p:cNvSpPr>
            <a:spLocks noGrp="1"/>
          </p:cNvSpPr>
          <p:nvPr>
            <p:ph type="dt" sz="half" idx="10"/>
          </p:nvPr>
        </p:nvSpPr>
        <p:spPr/>
        <p:txBody>
          <a:bodyPr/>
          <a:lstStyle/>
          <a:p>
            <a:fld id="{6A17CEBE-34E3-44CE-95D5-088CB22FB4EE}" type="datetimeFigureOut">
              <a:rPr lang="en-US" smtClean="0"/>
              <a:t>5/9/2023</a:t>
            </a:fld>
            <a:endParaRPr lang="en-US"/>
          </a:p>
        </p:txBody>
      </p:sp>
      <p:sp>
        <p:nvSpPr>
          <p:cNvPr id="4" name="Footer Placeholder 3">
            <a:extLst>
              <a:ext uri="{FF2B5EF4-FFF2-40B4-BE49-F238E27FC236}">
                <a16:creationId xmlns:a16="http://schemas.microsoft.com/office/drawing/2014/main" id="{3FDABF8B-B692-4B6E-91C1-867C8487EEA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1577957-3333-4362-9BDE-CB077A70ABDC}"/>
              </a:ext>
            </a:extLst>
          </p:cNvPr>
          <p:cNvSpPr>
            <a:spLocks noGrp="1"/>
          </p:cNvSpPr>
          <p:nvPr>
            <p:ph type="sldNum" sz="quarter" idx="12"/>
          </p:nvPr>
        </p:nvSpPr>
        <p:spPr/>
        <p:txBody>
          <a:bodyPr/>
          <a:lstStyle/>
          <a:p>
            <a:fld id="{58339581-759F-43B7-B47D-47F906F0E294}" type="slidenum">
              <a:rPr lang="en-US" smtClean="0"/>
              <a:t>‹#›</a:t>
            </a:fld>
            <a:endParaRPr lang="en-US"/>
          </a:p>
        </p:txBody>
      </p:sp>
    </p:spTree>
    <p:extLst>
      <p:ext uri="{BB962C8B-B14F-4D97-AF65-F5344CB8AC3E}">
        <p14:creationId xmlns:p14="http://schemas.microsoft.com/office/powerpoint/2010/main" val="1187499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895676" y="1894009"/>
            <a:ext cx="9296400" cy="2641756"/>
          </a:xfrm>
          <a:prstGeom prst="rect">
            <a:avLst/>
          </a:prstGeom>
        </p:spPr>
        <p:txBody>
          <a:bodyPr>
            <a:normAutofit/>
          </a:bodyPr>
          <a:lstStyle>
            <a:lvl1pPr marL="0" indent="0">
              <a:lnSpc>
                <a:spcPct val="100000"/>
              </a:lnSpc>
              <a:buNone/>
              <a:defRPr sz="5000" b="0" i="0" baseline="0">
                <a:solidFill>
                  <a:srgbClr val="003B49"/>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TITLE HERE</a:t>
            </a:r>
          </a:p>
          <a:p>
            <a:pPr lvl="0"/>
            <a:r>
              <a:rPr lang="en-US" dirty="0"/>
              <a:t>ORGON SLAB MEDIUM, 50 PT. </a:t>
            </a:r>
          </a:p>
        </p:txBody>
      </p:sp>
      <p:pic>
        <p:nvPicPr>
          <p:cNvPr id="10" name="Picture 9"/>
          <p:cNvPicPr>
            <a:picLocks noChangeAspect="1"/>
          </p:cNvPicPr>
          <p:nvPr userDrawn="1"/>
        </p:nvPicPr>
        <p:blipFill>
          <a:blip r:embed="rId2"/>
          <a:stretch>
            <a:fillRect/>
          </a:stretch>
        </p:blipFill>
        <p:spPr>
          <a:xfrm>
            <a:off x="10192076" y="5522384"/>
            <a:ext cx="1799288" cy="1091480"/>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403" y="-202684"/>
            <a:ext cx="12456737" cy="467127"/>
          </a:xfrm>
          <a:prstGeom prst="rect">
            <a:avLst/>
          </a:prstGeom>
        </p:spPr>
      </p:pic>
      <p:sp>
        <p:nvSpPr>
          <p:cNvPr id="3" name="Slide Number Placeholder 2"/>
          <p:cNvSpPr>
            <a:spLocks noGrp="1"/>
          </p:cNvSpPr>
          <p:nvPr>
            <p:ph type="sldNum" sz="quarter" idx="11"/>
          </p:nvPr>
        </p:nvSpPr>
        <p:spPr/>
        <p:txBody>
          <a:bodyPr/>
          <a:lstStyle/>
          <a:p>
            <a:fld id="{7E03178D-84EE-4CB8-A279-6A93DE17BCD8}" type="slidenum">
              <a:rPr lang="en-US" smtClean="0"/>
              <a:t>‹#›</a:t>
            </a:fld>
            <a:endParaRPr lang="en-US" dirty="0"/>
          </a:p>
        </p:txBody>
      </p:sp>
    </p:spTree>
    <p:extLst>
      <p:ext uri="{BB962C8B-B14F-4D97-AF65-F5344CB8AC3E}">
        <p14:creationId xmlns:p14="http://schemas.microsoft.com/office/powerpoint/2010/main" val="4715990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65"/>
        <p:cNvGrpSpPr/>
        <p:nvPr/>
      </p:nvGrpSpPr>
      <p:grpSpPr>
        <a:xfrm>
          <a:off x="0" y="0"/>
          <a:ext cx="0" cy="0"/>
          <a:chOff x="0" y="0"/>
          <a:chExt cx="0" cy="0"/>
        </a:xfrm>
      </p:grpSpPr>
      <p:sp>
        <p:nvSpPr>
          <p:cNvPr id="166" name="Google Shape;166;p19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7" name="Google Shape;167;p19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8" name="Google Shape;168;p19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9" name="Google Shape;169;p19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0" name="Google Shape;170;p19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418032155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71"/>
        <p:cNvGrpSpPr/>
        <p:nvPr/>
      </p:nvGrpSpPr>
      <p:grpSpPr>
        <a:xfrm>
          <a:off x="0" y="0"/>
          <a:ext cx="0" cy="0"/>
          <a:chOff x="0" y="0"/>
          <a:chExt cx="0" cy="0"/>
        </a:xfrm>
      </p:grpSpPr>
      <p:sp>
        <p:nvSpPr>
          <p:cNvPr id="172" name="Google Shape;172;p20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3" name="Google Shape;173;p20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4" name="Google Shape;174;p20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5" name="Google Shape;175;p20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86024866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80"/>
        <p:cNvGrpSpPr/>
        <p:nvPr/>
      </p:nvGrpSpPr>
      <p:grpSpPr>
        <a:xfrm>
          <a:off x="0" y="0"/>
          <a:ext cx="0" cy="0"/>
          <a:chOff x="0" y="0"/>
          <a:chExt cx="0" cy="0"/>
        </a:xfrm>
      </p:grpSpPr>
      <p:sp>
        <p:nvSpPr>
          <p:cNvPr id="181" name="Google Shape;181;p21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2" name="Google Shape;182;p21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3" name="Google Shape;183;p2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4" name="Google Shape;184;p2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5" name="Google Shape;185;p2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93619384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86"/>
        <p:cNvGrpSpPr/>
        <p:nvPr/>
      </p:nvGrpSpPr>
      <p:grpSpPr>
        <a:xfrm>
          <a:off x="0" y="0"/>
          <a:ext cx="0" cy="0"/>
          <a:chOff x="0" y="0"/>
          <a:chExt cx="0" cy="0"/>
        </a:xfrm>
      </p:grpSpPr>
      <p:sp>
        <p:nvSpPr>
          <p:cNvPr id="187" name="Google Shape;187;p21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8" name="Google Shape;188;p21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89" name="Google Shape;189;p2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0" name="Google Shape;190;p2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1" name="Google Shape;191;p2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08458965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192"/>
        <p:cNvGrpSpPr/>
        <p:nvPr/>
      </p:nvGrpSpPr>
      <p:grpSpPr>
        <a:xfrm>
          <a:off x="0" y="0"/>
          <a:ext cx="0" cy="0"/>
          <a:chOff x="0" y="0"/>
          <a:chExt cx="0" cy="0"/>
        </a:xfrm>
      </p:grpSpPr>
      <p:sp>
        <p:nvSpPr>
          <p:cNvPr id="193" name="Google Shape;193;p2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4" name="Google Shape;194;p21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5" name="Google Shape;195;p21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6" name="Google Shape;196;p2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7" name="Google Shape;197;p2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8" name="Google Shape;198;p2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74509810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199"/>
        <p:cNvGrpSpPr/>
        <p:nvPr/>
      </p:nvGrpSpPr>
      <p:grpSpPr>
        <a:xfrm>
          <a:off x="0" y="0"/>
          <a:ext cx="0" cy="0"/>
          <a:chOff x="0" y="0"/>
          <a:chExt cx="0" cy="0"/>
        </a:xfrm>
      </p:grpSpPr>
      <p:sp>
        <p:nvSpPr>
          <p:cNvPr id="200" name="Google Shape;200;p214"/>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1" name="Google Shape;201;p214"/>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02" name="Google Shape;202;p214"/>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3" name="Google Shape;203;p214"/>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04" name="Google Shape;204;p214"/>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5" name="Google Shape;205;p2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6" name="Google Shape;206;p2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7" name="Google Shape;207;p2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22820026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208"/>
        <p:cNvGrpSpPr/>
        <p:nvPr/>
      </p:nvGrpSpPr>
      <p:grpSpPr>
        <a:xfrm>
          <a:off x="0" y="0"/>
          <a:ext cx="0" cy="0"/>
          <a:chOff x="0" y="0"/>
          <a:chExt cx="0" cy="0"/>
        </a:xfrm>
      </p:grpSpPr>
      <p:sp>
        <p:nvSpPr>
          <p:cNvPr id="209" name="Google Shape;209;p21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0" name="Google Shape;210;p21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211" name="Google Shape;211;p21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12" name="Google Shape;212;p2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3" name="Google Shape;213;p2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4" name="Google Shape;214;p2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417424195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215"/>
        <p:cNvGrpSpPr/>
        <p:nvPr/>
      </p:nvGrpSpPr>
      <p:grpSpPr>
        <a:xfrm>
          <a:off x="0" y="0"/>
          <a:ext cx="0" cy="0"/>
          <a:chOff x="0" y="0"/>
          <a:chExt cx="0" cy="0"/>
        </a:xfrm>
      </p:grpSpPr>
      <p:sp>
        <p:nvSpPr>
          <p:cNvPr id="216" name="Google Shape;216;p21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7" name="Google Shape;217;p216"/>
          <p:cNvSpPr>
            <a:spLocks noGrp="1"/>
          </p:cNvSpPr>
          <p:nvPr>
            <p:ph type="pic" idx="2"/>
          </p:nvPr>
        </p:nvSpPr>
        <p:spPr>
          <a:xfrm>
            <a:off x="5183188" y="987425"/>
            <a:ext cx="6172200" cy="4873625"/>
          </a:xfrm>
          <a:prstGeom prst="rect">
            <a:avLst/>
          </a:prstGeom>
          <a:noFill/>
          <a:ln>
            <a:noFill/>
          </a:ln>
        </p:spPr>
      </p:sp>
      <p:sp>
        <p:nvSpPr>
          <p:cNvPr id="218" name="Google Shape;218;p21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19" name="Google Shape;219;p2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0" name="Google Shape;220;p2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1" name="Google Shape;221;p2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411588358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222"/>
        <p:cNvGrpSpPr/>
        <p:nvPr/>
      </p:nvGrpSpPr>
      <p:grpSpPr>
        <a:xfrm>
          <a:off x="0" y="0"/>
          <a:ext cx="0" cy="0"/>
          <a:chOff x="0" y="0"/>
          <a:chExt cx="0" cy="0"/>
        </a:xfrm>
      </p:grpSpPr>
      <p:sp>
        <p:nvSpPr>
          <p:cNvPr id="223" name="Google Shape;223;p2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4" name="Google Shape;224;p21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5" name="Google Shape;225;p2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6" name="Google Shape;226;p2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7" name="Google Shape;227;p2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94513272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228"/>
        <p:cNvGrpSpPr/>
        <p:nvPr/>
      </p:nvGrpSpPr>
      <p:grpSpPr>
        <a:xfrm>
          <a:off x="0" y="0"/>
          <a:ext cx="0" cy="0"/>
          <a:chOff x="0" y="0"/>
          <a:chExt cx="0" cy="0"/>
        </a:xfrm>
      </p:grpSpPr>
      <p:sp>
        <p:nvSpPr>
          <p:cNvPr id="229" name="Google Shape;229;p21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0" name="Google Shape;230;p21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1" name="Google Shape;231;p2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2" name="Google Shape;232;p2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3" name="Google Shape;233;p2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2775002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895676" y="1894009"/>
            <a:ext cx="9296400" cy="2641756"/>
          </a:xfrm>
          <a:prstGeom prst="rect">
            <a:avLst/>
          </a:prstGeom>
        </p:spPr>
        <p:txBody>
          <a:bodyPr>
            <a:normAutofit/>
          </a:bodyPr>
          <a:lstStyle>
            <a:lvl1pPr marL="0" indent="0">
              <a:lnSpc>
                <a:spcPct val="100000"/>
              </a:lnSpc>
              <a:buNone/>
              <a:defRPr sz="5000" b="0" i="0" baseline="0">
                <a:solidFill>
                  <a:srgbClr val="003B49"/>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TITLE HERE</a:t>
            </a:r>
          </a:p>
          <a:p>
            <a:pPr lvl="0"/>
            <a:r>
              <a:rPr lang="en-US" dirty="0"/>
              <a:t>ORGON SLAB MEDIUM, 50 PT. </a:t>
            </a:r>
          </a:p>
        </p:txBody>
      </p:sp>
      <p:pic>
        <p:nvPicPr>
          <p:cNvPr id="10" name="Picture 9"/>
          <p:cNvPicPr>
            <a:picLocks noChangeAspect="1"/>
          </p:cNvPicPr>
          <p:nvPr userDrawn="1"/>
        </p:nvPicPr>
        <p:blipFill>
          <a:blip r:embed="rId2"/>
          <a:stretch>
            <a:fillRect/>
          </a:stretch>
        </p:blipFill>
        <p:spPr>
          <a:xfrm>
            <a:off x="10192076" y="5522384"/>
            <a:ext cx="1799288" cy="1091480"/>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403" y="-202684"/>
            <a:ext cx="12456737" cy="467127"/>
          </a:xfrm>
          <a:prstGeom prst="rect">
            <a:avLst/>
          </a:prstGeom>
        </p:spPr>
      </p:pic>
      <p:sp>
        <p:nvSpPr>
          <p:cNvPr id="3" name="Slide Number Placeholder 2"/>
          <p:cNvSpPr>
            <a:spLocks noGrp="1"/>
          </p:cNvSpPr>
          <p:nvPr>
            <p:ph type="sldNum" sz="quarter" idx="11"/>
          </p:nvPr>
        </p:nvSpPr>
        <p:spPr/>
        <p:txBody>
          <a:bodyPr/>
          <a:lstStyle/>
          <a:p>
            <a:fld id="{7E03178D-84EE-4CB8-A279-6A93DE17BCD8}" type="slidenum">
              <a:rPr lang="en-US" smtClean="0"/>
              <a:t>‹#›</a:t>
            </a:fld>
            <a:endParaRPr lang="en-US" dirty="0"/>
          </a:p>
        </p:txBody>
      </p:sp>
    </p:spTree>
    <p:extLst>
      <p:ext uri="{BB962C8B-B14F-4D97-AF65-F5344CB8AC3E}">
        <p14:creationId xmlns:p14="http://schemas.microsoft.com/office/powerpoint/2010/main" val="38211402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F6C94-B06E-01CB-C781-0B70498407A1}"/>
              </a:ext>
            </a:extLst>
          </p:cNvPr>
          <p:cNvSpPr>
            <a:spLocks noGrp="1"/>
          </p:cNvSpPr>
          <p:nvPr>
            <p:ph type="title"/>
          </p:nvPr>
        </p:nvSpPr>
        <p:spPr/>
        <p:txBody>
          <a:bodyPr/>
          <a:lstStyle/>
          <a:p>
            <a:r>
              <a:rPr lang="en-US"/>
              <a:t>Click to edit Master title style</a:t>
            </a:r>
          </a:p>
        </p:txBody>
      </p:sp>
      <p:sp>
        <p:nvSpPr>
          <p:cNvPr id="3" name="Text Placeholder 2">
            <a:extLst>
              <a:ext uri="{FF2B5EF4-FFF2-40B4-BE49-F238E27FC236}">
                <a16:creationId xmlns:a16="http://schemas.microsoft.com/office/drawing/2014/main" id="{B7C270C5-C195-C673-3457-A8065E5B399C}"/>
              </a:ext>
            </a:extLst>
          </p:cNvPr>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004959-60DA-6D83-8EDA-68F9C9F58AC0}"/>
              </a:ext>
            </a:extLst>
          </p:cNvPr>
          <p:cNvSpPr>
            <a:spLocks noGrp="1"/>
          </p:cNvSpPr>
          <p:nvPr>
            <p:ph type="dt" sz="half" idx="10"/>
          </p:nvPr>
        </p:nvSpPr>
        <p:spPr/>
        <p:txBody>
          <a:bodyPr/>
          <a:lstStyle/>
          <a:p>
            <a:fld id="{B06C7F44-DBB2-43F7-9577-C13E9D851273}" type="datetimeFigureOut">
              <a:rPr lang="en-US" smtClean="0"/>
              <a:t>5/9/2023</a:t>
            </a:fld>
            <a:endParaRPr lang="en-US"/>
          </a:p>
        </p:txBody>
      </p:sp>
      <p:sp>
        <p:nvSpPr>
          <p:cNvPr id="5" name="Footer Placeholder 4">
            <a:extLst>
              <a:ext uri="{FF2B5EF4-FFF2-40B4-BE49-F238E27FC236}">
                <a16:creationId xmlns:a16="http://schemas.microsoft.com/office/drawing/2014/main" id="{F4FF0E4B-8703-3A81-1D52-BAEB7330CB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A57DE2-F791-3B95-23BB-45153CBD874B}"/>
              </a:ext>
            </a:extLst>
          </p:cNvPr>
          <p:cNvSpPr>
            <a:spLocks noGrp="1"/>
          </p:cNvSpPr>
          <p:nvPr>
            <p:ph type="sldNum" sz="quarter" idx="12"/>
          </p:nvPr>
        </p:nvSpPr>
        <p:spPr/>
        <p:txBody>
          <a:bodyPr/>
          <a:lstStyle/>
          <a:p>
            <a:fld id="{DD266E15-273C-4078-96D0-33CCD3FDEEBB}" type="slidenum">
              <a:rPr lang="en-US" smtClean="0"/>
              <a:t>‹#›</a:t>
            </a:fld>
            <a:endParaRPr lang="en-US"/>
          </a:p>
        </p:txBody>
      </p:sp>
    </p:spTree>
    <p:extLst>
      <p:ext uri="{BB962C8B-B14F-4D97-AF65-F5344CB8AC3E}">
        <p14:creationId xmlns:p14="http://schemas.microsoft.com/office/powerpoint/2010/main" val="26236500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03C73-A265-9E76-BE55-D4165D0C660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3779C75-4124-FADA-DA0F-8C299DE891B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F2881C8-02F1-1099-1733-8C083EF28D65}"/>
              </a:ext>
            </a:extLst>
          </p:cNvPr>
          <p:cNvSpPr>
            <a:spLocks noGrp="1"/>
          </p:cNvSpPr>
          <p:nvPr>
            <p:ph type="dt" sz="half" idx="10"/>
          </p:nvPr>
        </p:nvSpPr>
        <p:spPr/>
        <p:txBody>
          <a:bodyPr/>
          <a:lstStyle/>
          <a:p>
            <a:fld id="{B06C7F44-DBB2-43F7-9577-C13E9D851273}" type="datetimeFigureOut">
              <a:rPr lang="en-US" smtClean="0"/>
              <a:t>5/9/2023</a:t>
            </a:fld>
            <a:endParaRPr lang="en-US"/>
          </a:p>
        </p:txBody>
      </p:sp>
      <p:sp>
        <p:nvSpPr>
          <p:cNvPr id="5" name="Footer Placeholder 4">
            <a:extLst>
              <a:ext uri="{FF2B5EF4-FFF2-40B4-BE49-F238E27FC236}">
                <a16:creationId xmlns:a16="http://schemas.microsoft.com/office/drawing/2014/main" id="{ACAECCF0-0B1D-1C49-5E11-C7FE25EF7B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1392F9-1757-F47C-3593-81A8B010BF93}"/>
              </a:ext>
            </a:extLst>
          </p:cNvPr>
          <p:cNvSpPr>
            <a:spLocks noGrp="1"/>
          </p:cNvSpPr>
          <p:nvPr>
            <p:ph type="sldNum" sz="quarter" idx="12"/>
          </p:nvPr>
        </p:nvSpPr>
        <p:spPr/>
        <p:txBody>
          <a:bodyPr/>
          <a:lstStyle/>
          <a:p>
            <a:fld id="{DD266E15-273C-4078-96D0-33CCD3FDEEBB}" type="slidenum">
              <a:rPr lang="en-US" smtClean="0"/>
              <a:t>‹#›</a:t>
            </a:fld>
            <a:endParaRPr lang="en-US"/>
          </a:p>
        </p:txBody>
      </p:sp>
    </p:spTree>
    <p:extLst>
      <p:ext uri="{BB962C8B-B14F-4D97-AF65-F5344CB8AC3E}">
        <p14:creationId xmlns:p14="http://schemas.microsoft.com/office/powerpoint/2010/main" val="38105969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895676" y="1894009"/>
            <a:ext cx="9296400" cy="2641756"/>
          </a:xfrm>
          <a:prstGeom prst="rect">
            <a:avLst/>
          </a:prstGeom>
        </p:spPr>
        <p:txBody>
          <a:bodyPr>
            <a:normAutofit/>
          </a:bodyPr>
          <a:lstStyle>
            <a:lvl1pPr marL="0" indent="0">
              <a:lnSpc>
                <a:spcPct val="100000"/>
              </a:lnSpc>
              <a:buNone/>
              <a:defRPr sz="5000" b="0" i="0" baseline="0">
                <a:solidFill>
                  <a:srgbClr val="003B49"/>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TITLE HERE</a:t>
            </a:r>
          </a:p>
          <a:p>
            <a:pPr lvl="0"/>
            <a:r>
              <a:rPr lang="en-US" dirty="0"/>
              <a:t>ORGON SLAB MEDIUM, 50 PT. </a:t>
            </a:r>
          </a:p>
        </p:txBody>
      </p:sp>
      <p:pic>
        <p:nvPicPr>
          <p:cNvPr id="10" name="Picture 9"/>
          <p:cNvPicPr>
            <a:picLocks noChangeAspect="1"/>
          </p:cNvPicPr>
          <p:nvPr userDrawn="1"/>
        </p:nvPicPr>
        <p:blipFill>
          <a:blip r:embed="rId2"/>
          <a:stretch>
            <a:fillRect/>
          </a:stretch>
        </p:blipFill>
        <p:spPr>
          <a:xfrm>
            <a:off x="10192076" y="5522384"/>
            <a:ext cx="1799288" cy="1091480"/>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403" y="-202684"/>
            <a:ext cx="12456737" cy="467127"/>
          </a:xfrm>
          <a:prstGeom prst="rect">
            <a:avLst/>
          </a:prstGeom>
        </p:spPr>
      </p:pic>
      <p:sp>
        <p:nvSpPr>
          <p:cNvPr id="3" name="Slide Number Placeholder 2"/>
          <p:cNvSpPr>
            <a:spLocks noGrp="1"/>
          </p:cNvSpPr>
          <p:nvPr>
            <p:ph type="sldNum" sz="quarter" idx="11"/>
          </p:nvPr>
        </p:nvSpPr>
        <p:spPr/>
        <p:txBody>
          <a:bodyPr/>
          <a:lstStyle/>
          <a:p>
            <a:fld id="{7E03178D-84EE-4CB8-A279-6A93DE17BCD8}" type="slidenum">
              <a:rPr lang="en-US" smtClean="0"/>
              <a:t>‹#›</a:t>
            </a:fld>
            <a:endParaRPr lang="en-US" dirty="0"/>
          </a:p>
        </p:txBody>
      </p:sp>
    </p:spTree>
    <p:extLst>
      <p:ext uri="{BB962C8B-B14F-4D97-AF65-F5344CB8AC3E}">
        <p14:creationId xmlns:p14="http://schemas.microsoft.com/office/powerpoint/2010/main" val="2589973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3" Type="http://schemas.openxmlformats.org/officeDocument/2006/relationships/theme" Target="../theme/theme10.xml"/><Relationship Id="rId2" Type="http://schemas.openxmlformats.org/officeDocument/2006/relationships/slideLayout" Target="../slideLayouts/slideLayout81.xml"/><Relationship Id="rId1" Type="http://schemas.openxmlformats.org/officeDocument/2006/relationships/slideLayout" Target="../slideLayouts/slideLayout8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6.jpg"/><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image" Target="../media/image6.jpg"/><Relationship Id="rId5" Type="http://schemas.openxmlformats.org/officeDocument/2006/relationships/theme" Target="../theme/theme3.xml"/><Relationship Id="rId4" Type="http://schemas.openxmlformats.org/officeDocument/2006/relationships/slideLayout" Target="../slideLayouts/slideLayout19.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5" Type="http://schemas.openxmlformats.org/officeDocument/2006/relationships/theme" Target="../theme/theme4.xml"/><Relationship Id="rId4" Type="http://schemas.openxmlformats.org/officeDocument/2006/relationships/slideLayout" Target="../slideLayouts/slideLayout23.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5" Type="http://schemas.openxmlformats.org/officeDocument/2006/relationships/theme" Target="../theme/theme5.xml"/><Relationship Id="rId4" Type="http://schemas.openxmlformats.org/officeDocument/2006/relationships/slideLayout" Target="../slideLayouts/slideLayout2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5" Type="http://schemas.openxmlformats.org/officeDocument/2006/relationships/slideLayout" Target="../slideLayouts/slideLayout32.xml"/><Relationship Id="rId4" Type="http://schemas.openxmlformats.org/officeDocument/2006/relationships/slideLayout" Target="../slideLayouts/slideLayout31.xml"/><Relationship Id="rId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38.xml"/><Relationship Id="rId2" Type="http://schemas.openxmlformats.org/officeDocument/2006/relationships/slideLayout" Target="../slideLayouts/slideLayout37.xml"/><Relationship Id="rId1" Type="http://schemas.openxmlformats.org/officeDocument/2006/relationships/slideLayout" Target="../slideLayouts/slideLayout36.xml"/><Relationship Id="rId5" Type="http://schemas.openxmlformats.org/officeDocument/2006/relationships/theme" Target="../theme/theme7.xml"/><Relationship Id="rId4" Type="http://schemas.openxmlformats.org/officeDocument/2006/relationships/slideLayout" Target="../slideLayouts/slideLayout3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18" Type="http://schemas.openxmlformats.org/officeDocument/2006/relationships/slideLayout" Target="../slideLayouts/slideLayout57.xml"/><Relationship Id="rId26" Type="http://schemas.openxmlformats.org/officeDocument/2006/relationships/slideLayout" Target="../slideLayouts/slideLayout65.xml"/><Relationship Id="rId3" Type="http://schemas.openxmlformats.org/officeDocument/2006/relationships/slideLayout" Target="../slideLayouts/slideLayout42.xml"/><Relationship Id="rId21" Type="http://schemas.openxmlformats.org/officeDocument/2006/relationships/slideLayout" Target="../slideLayouts/slideLayout60.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slideLayout" Target="../slideLayouts/slideLayout56.xml"/><Relationship Id="rId25" Type="http://schemas.openxmlformats.org/officeDocument/2006/relationships/slideLayout" Target="../slideLayouts/slideLayout64.xml"/><Relationship Id="rId2" Type="http://schemas.openxmlformats.org/officeDocument/2006/relationships/slideLayout" Target="../slideLayouts/slideLayout41.xml"/><Relationship Id="rId16" Type="http://schemas.openxmlformats.org/officeDocument/2006/relationships/slideLayout" Target="../slideLayouts/slideLayout55.xml"/><Relationship Id="rId20" Type="http://schemas.openxmlformats.org/officeDocument/2006/relationships/slideLayout" Target="../slideLayouts/slideLayout59.xml"/><Relationship Id="rId29" Type="http://schemas.openxmlformats.org/officeDocument/2006/relationships/slideLayout" Target="../slideLayouts/slideLayout68.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24" Type="http://schemas.openxmlformats.org/officeDocument/2006/relationships/slideLayout" Target="../slideLayouts/slideLayout63.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23" Type="http://schemas.openxmlformats.org/officeDocument/2006/relationships/slideLayout" Target="../slideLayouts/slideLayout62.xml"/><Relationship Id="rId28" Type="http://schemas.openxmlformats.org/officeDocument/2006/relationships/slideLayout" Target="../slideLayouts/slideLayout67.xml"/><Relationship Id="rId10" Type="http://schemas.openxmlformats.org/officeDocument/2006/relationships/slideLayout" Target="../slideLayouts/slideLayout49.xml"/><Relationship Id="rId19" Type="http://schemas.openxmlformats.org/officeDocument/2006/relationships/slideLayout" Target="../slideLayouts/slideLayout58.xml"/><Relationship Id="rId31" Type="http://schemas.openxmlformats.org/officeDocument/2006/relationships/theme" Target="../theme/theme8.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 Id="rId22" Type="http://schemas.openxmlformats.org/officeDocument/2006/relationships/slideLayout" Target="../slideLayouts/slideLayout61.xml"/><Relationship Id="rId27" Type="http://schemas.openxmlformats.org/officeDocument/2006/relationships/slideLayout" Target="../slideLayouts/slideLayout66.xml"/><Relationship Id="rId30" Type="http://schemas.openxmlformats.org/officeDocument/2006/relationships/slideLayout" Target="../slideLayouts/slideLayout6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7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theme" Target="../theme/theme9.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9"/>
        <p:cNvGrpSpPr/>
        <p:nvPr/>
      </p:nvGrpSpPr>
      <p:grpSpPr>
        <a:xfrm>
          <a:off x="0" y="0"/>
          <a:ext cx="0" cy="0"/>
          <a:chOff x="0" y="0"/>
          <a:chExt cx="0" cy="0"/>
        </a:xfrm>
      </p:grpSpPr>
      <p:pic>
        <p:nvPicPr>
          <p:cNvPr id="10" name="Google Shape;10;p101"/>
          <p:cNvPicPr preferRelativeResize="0"/>
          <p:nvPr/>
        </p:nvPicPr>
        <p:blipFill rotWithShape="1">
          <a:blip r:embed="rId13">
            <a:alphaModFix/>
          </a:blip>
          <a:srcRect/>
          <a:stretch/>
        </p:blipFill>
        <p:spPr>
          <a:xfrm>
            <a:off x="681053" y="439716"/>
            <a:ext cx="5306171" cy="1089329"/>
          </a:xfrm>
          <a:prstGeom prst="rect">
            <a:avLst/>
          </a:prstGeom>
          <a:noFill/>
          <a:ln>
            <a:noFill/>
          </a:ln>
        </p:spPr>
      </p:pic>
      <p:sp>
        <p:nvSpPr>
          <p:cNvPr id="11" name="Google Shape;11;p101"/>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D88A2"/>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D88A2"/>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D88A2"/>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D88A2"/>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D88A2"/>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D88A2"/>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D88A2"/>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D88A2"/>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D88A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771" r:id="rId1"/>
    <p:sldLayoutId id="2147483650" r:id="rId2"/>
    <p:sldLayoutId id="2147483656" r:id="rId3"/>
    <p:sldLayoutId id="2147483657" r:id="rId4"/>
    <p:sldLayoutId id="2147483658" r:id="rId5"/>
    <p:sldLayoutId id="2147483708" r:id="rId6"/>
    <p:sldLayoutId id="2147483709" r:id="rId7"/>
    <p:sldLayoutId id="2147483710" r:id="rId8"/>
    <p:sldLayoutId id="2147483711" r:id="rId9"/>
    <p:sldLayoutId id="2147483712" r:id="rId10"/>
    <p:sldLayoutId id="214748371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450FD04-EEE8-CDBB-18BC-A3D81D14593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AB1E415-6138-CF6C-9516-E1B79897220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22B6A6-2549-BCB7-F5D7-BD7654E1C89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6C7F44-DBB2-43F7-9577-C13E9D851273}" type="datetimeFigureOut">
              <a:rPr lang="en-US" smtClean="0"/>
              <a:t>5/9/2023</a:t>
            </a:fld>
            <a:endParaRPr lang="en-US"/>
          </a:p>
        </p:txBody>
      </p:sp>
      <p:sp>
        <p:nvSpPr>
          <p:cNvPr id="5" name="Footer Placeholder 4">
            <a:extLst>
              <a:ext uri="{FF2B5EF4-FFF2-40B4-BE49-F238E27FC236}">
                <a16:creationId xmlns:a16="http://schemas.microsoft.com/office/drawing/2014/main" id="{BF27CEEA-2002-6894-7B15-DA633B29AEB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2B4CFFD-0808-DB0F-ACCF-2BC6EC33C01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266E15-273C-4078-96D0-33CCD3FDEEBB}" type="slidenum">
              <a:rPr lang="en-US" smtClean="0"/>
              <a:t>‹#›</a:t>
            </a:fld>
            <a:endParaRPr lang="en-US"/>
          </a:p>
        </p:txBody>
      </p:sp>
    </p:spTree>
    <p:extLst>
      <p:ext uri="{BB962C8B-B14F-4D97-AF65-F5344CB8AC3E}">
        <p14:creationId xmlns:p14="http://schemas.microsoft.com/office/powerpoint/2010/main" val="1403928644"/>
      </p:ext>
    </p:extLst>
  </p:cSld>
  <p:clrMap bg1="lt1" tx1="dk1" bg2="lt2" tx2="dk2" accent1="accent1" accent2="accent2" accent3="accent3" accent4="accent4" accent5="accent5" accent6="accent6" hlink="hlink" folHlink="folHlink"/>
  <p:sldLayoutIdLst>
    <p:sldLayoutId id="2147483660" r:id="rId1"/>
    <p:sldLayoutId id="2147483649"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81053" y="439716"/>
            <a:ext cx="5306171" cy="1089329"/>
          </a:xfrm>
          <a:prstGeom prst="rect">
            <a:avLst/>
          </a:prstGeom>
        </p:spPr>
      </p:pic>
    </p:spTree>
    <p:extLst>
      <p:ext uri="{BB962C8B-B14F-4D97-AF65-F5344CB8AC3E}">
        <p14:creationId xmlns:p14="http://schemas.microsoft.com/office/powerpoint/2010/main" val="4232746666"/>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81053" y="439716"/>
            <a:ext cx="5306171" cy="1089329"/>
          </a:xfrm>
          <a:prstGeom prst="rect">
            <a:avLst/>
          </a:prstGeom>
        </p:spPr>
      </p:pic>
      <p:sp>
        <p:nvSpPr>
          <p:cNvPr id="3" name="Slide Number Placeholder 2"/>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03178D-84EE-4CB8-A279-6A93DE17BCD8}" type="slidenum">
              <a:rPr lang="en-US" smtClean="0"/>
              <a:t>‹#›</a:t>
            </a:fld>
            <a:endParaRPr lang="en-US" dirty="0"/>
          </a:p>
        </p:txBody>
      </p:sp>
    </p:spTree>
    <p:extLst>
      <p:ext uri="{BB962C8B-B14F-4D97-AF65-F5344CB8AC3E}">
        <p14:creationId xmlns:p14="http://schemas.microsoft.com/office/powerpoint/2010/main" val="1800940882"/>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509E2F"/>
        </a:solidFill>
        <a:effectLst/>
      </p:bgPr>
    </p:bg>
    <p:spTree>
      <p:nvGrpSpPr>
        <p:cNvPr id="1" name="Shape 9"/>
        <p:cNvGrpSpPr/>
        <p:nvPr/>
      </p:nvGrpSpPr>
      <p:grpSpPr>
        <a:xfrm>
          <a:off x="0" y="0"/>
          <a:ext cx="0" cy="0"/>
          <a:chOff x="0" y="0"/>
          <a:chExt cx="0" cy="0"/>
        </a:xfrm>
      </p:grpSpPr>
    </p:spTree>
    <p:extLst>
      <p:ext uri="{BB962C8B-B14F-4D97-AF65-F5344CB8AC3E}">
        <p14:creationId xmlns:p14="http://schemas.microsoft.com/office/powerpoint/2010/main" val="1829663875"/>
      </p:ext>
    </p:extLst>
  </p:cSld>
  <p:clrMap bg1="lt1" tx1="dk1" bg2="dk2" tx2="lt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30"/>
        <p:cNvGrpSpPr/>
        <p:nvPr/>
      </p:nvGrpSpPr>
      <p:grpSpPr>
        <a:xfrm>
          <a:off x="0" y="0"/>
          <a:ext cx="0" cy="0"/>
          <a:chOff x="0" y="0"/>
          <a:chExt cx="0" cy="0"/>
        </a:xfrm>
      </p:grpSpPr>
    </p:spTree>
    <p:extLst>
      <p:ext uri="{BB962C8B-B14F-4D97-AF65-F5344CB8AC3E}">
        <p14:creationId xmlns:p14="http://schemas.microsoft.com/office/powerpoint/2010/main" val="139340231"/>
      </p:ext>
    </p:extLst>
  </p:cSld>
  <p:clrMap bg1="lt1" tx1="dk1" bg2="dk2" tx2="lt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509E2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2289445"/>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9662"/>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95739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755648"/>
            <a:ext cx="10515600" cy="439761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8610600" y="6343650"/>
            <a:ext cx="2743200" cy="365125"/>
          </a:xfrm>
          <a:prstGeom prst="rect">
            <a:avLst/>
          </a:prstGeom>
        </p:spPr>
        <p:txBody>
          <a:bodyPr vert="horz" lIns="91440" tIns="45720" rIns="91440" bIns="45720" rtlCol="0" anchor="ctr"/>
          <a:lstStyle>
            <a:lvl1pPr algn="r">
              <a:defRPr sz="1200">
                <a:solidFill>
                  <a:schemeClr val="bg1"/>
                </a:solidFill>
                <a:latin typeface="Tisa Offc Serif Pro" panose="02010504030101020102" pitchFamily="2" charset="0"/>
              </a:defRPr>
            </a:lvl1pPr>
          </a:lstStyle>
          <a:p>
            <a:fld id="{1CF77CCB-A837-3E49-BD58-C1431ED74FC9}" type="slidenum">
              <a:rPr lang="en-US" smtClean="0"/>
              <a:pPr/>
              <a:t>‹#›</a:t>
            </a:fld>
            <a:endParaRPr lang="en-US" dirty="0"/>
          </a:p>
        </p:txBody>
      </p:sp>
    </p:spTree>
    <p:extLst>
      <p:ext uri="{BB962C8B-B14F-4D97-AF65-F5344CB8AC3E}">
        <p14:creationId xmlns:p14="http://schemas.microsoft.com/office/powerpoint/2010/main" val="1379960425"/>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 id="2147483743" r:id="rId15"/>
    <p:sldLayoutId id="2147483744" r:id="rId16"/>
    <p:sldLayoutId id="2147483745" r:id="rId17"/>
    <p:sldLayoutId id="2147483746" r:id="rId18"/>
    <p:sldLayoutId id="2147483747" r:id="rId19"/>
    <p:sldLayoutId id="2147483748" r:id="rId20"/>
    <p:sldLayoutId id="2147483749" r:id="rId21"/>
    <p:sldLayoutId id="2147483750" r:id="rId22"/>
    <p:sldLayoutId id="2147483751" r:id="rId23"/>
    <p:sldLayoutId id="2147483752" r:id="rId24"/>
    <p:sldLayoutId id="2147483753" r:id="rId25"/>
    <p:sldLayoutId id="2147483754" r:id="rId26"/>
    <p:sldLayoutId id="2147483755" r:id="rId27"/>
    <p:sldLayoutId id="2147483756" r:id="rId28"/>
    <p:sldLayoutId id="2147483757" r:id="rId29"/>
    <p:sldLayoutId id="2147483758" r:id="rId30"/>
  </p:sldLayoutIdLst>
  <p:hf sldNum="0" hdr="0" dt="0"/>
  <p:txStyles>
    <p:titleStyle>
      <a:lvl1pPr algn="l" defTabSz="914377" rtl="0" eaLnBrk="1" latinLnBrk="0" hangingPunct="1">
        <a:lnSpc>
          <a:spcPct val="90000"/>
        </a:lnSpc>
        <a:spcBef>
          <a:spcPct val="0"/>
        </a:spcBef>
        <a:buNone/>
        <a:defRPr sz="5867" b="0" i="0" kern="1200">
          <a:solidFill>
            <a:schemeClr val="tx1"/>
          </a:solidFill>
          <a:latin typeface="Franklin Gothic Medium" panose="020B0603020102020204" pitchFamily="34" charset="0"/>
          <a:ea typeface="+mj-ea"/>
          <a:cs typeface="+mj-cs"/>
        </a:defRPr>
      </a:lvl1pPr>
    </p:titleStyle>
    <p:bodyStyle>
      <a:lvl1pPr marL="0" indent="0" algn="l" defTabSz="914377" rtl="0" eaLnBrk="1" latinLnBrk="0" hangingPunct="1">
        <a:lnSpc>
          <a:spcPct val="100000"/>
        </a:lnSpc>
        <a:spcBef>
          <a:spcPts val="2400"/>
        </a:spcBef>
        <a:spcAft>
          <a:spcPts val="800"/>
        </a:spcAft>
        <a:buFont typeface="System Font Regular"/>
        <a:buChar char="​"/>
        <a:defRPr sz="3200" b="0" i="0" kern="1200">
          <a:solidFill>
            <a:schemeClr val="tx1"/>
          </a:solidFill>
          <a:latin typeface="Tisa Offc Serif Pro" panose="02010504030101020102" pitchFamily="2" charset="0"/>
          <a:ea typeface="+mn-ea"/>
          <a:cs typeface="+mn-cs"/>
        </a:defRPr>
      </a:lvl1pPr>
      <a:lvl2pPr marL="365751" indent="-365751" algn="l" defTabSz="914377" rtl="0" eaLnBrk="1" latinLnBrk="0" hangingPunct="1">
        <a:lnSpc>
          <a:spcPct val="100000"/>
        </a:lnSpc>
        <a:spcBef>
          <a:spcPts val="500"/>
        </a:spcBef>
        <a:spcAft>
          <a:spcPts val="500"/>
        </a:spcAft>
        <a:buClr>
          <a:schemeClr val="accent6"/>
        </a:buClr>
        <a:buSzPct val="80000"/>
        <a:buFont typeface="Lucida Grande" panose="020B0600040502020204" pitchFamily="34" charset="0"/>
        <a:buChar char="▶"/>
        <a:tabLst/>
        <a:defRPr sz="2667" b="0" i="0" kern="1200">
          <a:solidFill>
            <a:schemeClr val="tx1"/>
          </a:solidFill>
          <a:latin typeface="Tisa Offc Serif Pro" panose="02010504030101020102" pitchFamily="2" charset="0"/>
          <a:ea typeface="+mn-ea"/>
          <a:cs typeface="+mn-cs"/>
        </a:defRPr>
      </a:lvl2pPr>
      <a:lvl3pPr marL="609585" indent="-243834" algn="l" defTabSz="914377" rtl="0" eaLnBrk="1" latinLnBrk="0" hangingPunct="1">
        <a:lnSpc>
          <a:spcPct val="100000"/>
        </a:lnSpc>
        <a:spcBef>
          <a:spcPts val="500"/>
        </a:spcBef>
        <a:spcAft>
          <a:spcPts val="0"/>
        </a:spcAft>
        <a:buClr>
          <a:schemeClr val="accent3"/>
        </a:buClr>
        <a:buFont typeface="Arial" panose="020B0604020202020204" pitchFamily="34" charset="0"/>
        <a:buChar char="•"/>
        <a:tabLst/>
        <a:defRPr sz="2667" b="0" i="0" kern="1200">
          <a:solidFill>
            <a:schemeClr val="tx1"/>
          </a:solidFill>
          <a:latin typeface="Tisa Offc Serif Pro" panose="02010504030101020102" pitchFamily="2" charset="0"/>
          <a:ea typeface="+mn-ea"/>
          <a:cs typeface="+mn-cs"/>
        </a:defRPr>
      </a:lvl3pPr>
      <a:lvl4pPr marL="990575" indent="-228594" algn="l" defTabSz="914377" rtl="0" eaLnBrk="1" latinLnBrk="0" hangingPunct="1">
        <a:lnSpc>
          <a:spcPct val="100000"/>
        </a:lnSpc>
        <a:spcBef>
          <a:spcPts val="500"/>
        </a:spcBef>
        <a:spcAft>
          <a:spcPts val="400"/>
        </a:spcAft>
        <a:buClr>
          <a:schemeClr val="accent4"/>
        </a:buClr>
        <a:buSzPct val="100000"/>
        <a:buFont typeface="Lucida Grande" panose="020B0600040502020204" pitchFamily="34" charset="0"/>
        <a:buChar char="▪"/>
        <a:tabLst/>
        <a:defRPr sz="2400" b="0" i="0" kern="1200">
          <a:solidFill>
            <a:schemeClr val="tx1"/>
          </a:solidFill>
          <a:latin typeface="Tisa Offc Serif Pro" panose="02010504030101020102" pitchFamily="2" charset="0"/>
          <a:ea typeface="+mn-ea"/>
          <a:cs typeface="+mn-cs"/>
        </a:defRPr>
      </a:lvl4pPr>
      <a:lvl5pPr marL="0" indent="0" algn="l" defTabSz="914377" rtl="0" eaLnBrk="1" latinLnBrk="0" hangingPunct="1">
        <a:lnSpc>
          <a:spcPct val="100000"/>
        </a:lnSpc>
        <a:spcBef>
          <a:spcPts val="1600"/>
        </a:spcBef>
        <a:spcAft>
          <a:spcPts val="1600"/>
        </a:spcAft>
        <a:buFont typeface="System Font Regular"/>
        <a:buChar char="​"/>
        <a:defRPr sz="3733" b="0" i="1" kern="1200">
          <a:solidFill>
            <a:schemeClr val="accent5"/>
          </a:solidFill>
          <a:latin typeface="Tisa Offc Serif Pro" panose="02010504030101020102" pitchFamily="2" charset="0"/>
          <a:ea typeface="+mn-ea"/>
          <a:cs typeface="+mn-cs"/>
        </a:defRPr>
      </a:lvl5pPr>
      <a:lvl6pPr marL="0" indent="0" algn="l" defTabSz="914377" rtl="0" eaLnBrk="1" latinLnBrk="0" hangingPunct="1">
        <a:lnSpc>
          <a:spcPct val="100000"/>
        </a:lnSpc>
        <a:spcBef>
          <a:spcPts val="500"/>
        </a:spcBef>
        <a:buFont typeface="System Font Regular"/>
        <a:buNone/>
        <a:defRPr sz="2667" b="0" i="0" kern="1200">
          <a:solidFill>
            <a:schemeClr val="tx2"/>
          </a:solidFill>
          <a:latin typeface="Tisa Offc Serif Pro" panose="02010504030101020102" pitchFamily="2" charset="0"/>
          <a:ea typeface="+mn-ea"/>
          <a:cs typeface="+mn-cs"/>
        </a:defRPr>
      </a:lvl6pPr>
      <a:lvl7pPr marL="0" indent="-365751" algn="l" defTabSz="914377" rtl="0" eaLnBrk="1" latinLnBrk="0" hangingPunct="1">
        <a:lnSpc>
          <a:spcPct val="100000"/>
        </a:lnSpc>
        <a:spcBef>
          <a:spcPts val="500"/>
        </a:spcBef>
        <a:buClr>
          <a:srgbClr val="FED925"/>
        </a:buClr>
        <a:buSzPct val="90000"/>
        <a:buFont typeface=".Hiragino Kaku Gothic Interface W3"/>
        <a:buChar char="▷"/>
        <a:defRPr sz="2400" b="0" i="0" kern="1200">
          <a:solidFill>
            <a:schemeClr val="tx2"/>
          </a:solidFill>
          <a:latin typeface="Tisa Offc Serif Pro" panose="02010504030101020102" pitchFamily="2" charset="0"/>
          <a:ea typeface="+mn-ea"/>
          <a:cs typeface="+mn-cs"/>
        </a:defRPr>
      </a:lvl7pPr>
      <a:lvl8pPr marL="609585" indent="-243834" algn="l" defTabSz="914377" rtl="0" eaLnBrk="1" latinLnBrk="0" hangingPunct="1">
        <a:lnSpc>
          <a:spcPct val="100000"/>
        </a:lnSpc>
        <a:spcBef>
          <a:spcPts val="500"/>
        </a:spcBef>
        <a:buClr>
          <a:schemeClr val="accent4"/>
        </a:buClr>
        <a:buSzPct val="110000"/>
        <a:buFont typeface="Courier New" panose="02070309020205020404" pitchFamily="49" charset="0"/>
        <a:buChar char="o"/>
        <a:defRPr sz="2133" b="0" i="0" kern="1200" spc="0">
          <a:solidFill>
            <a:schemeClr val="tx2"/>
          </a:solidFill>
          <a:latin typeface="Tisa Offc Serif Pro" panose="02010504030101020102" pitchFamily="2" charset="0"/>
          <a:ea typeface="+mn-ea"/>
          <a:cs typeface="+mn-cs"/>
        </a:defRPr>
      </a:lvl8pPr>
      <a:lvl9pPr marL="1097253" indent="-243834" algn="l" defTabSz="914377" rtl="0" eaLnBrk="1" latinLnBrk="0" hangingPunct="1">
        <a:lnSpc>
          <a:spcPct val="100000"/>
        </a:lnSpc>
        <a:spcBef>
          <a:spcPts val="500"/>
        </a:spcBef>
        <a:buClr>
          <a:schemeClr val="accent5"/>
        </a:buClr>
        <a:buFont typeface="Orgon Slab Medium" panose="02000603000000020004" pitchFamily="50" charset="0"/>
        <a:buChar char="→"/>
        <a:defRPr sz="1867" b="0" i="0" kern="1200">
          <a:solidFill>
            <a:schemeClr val="tx2"/>
          </a:solidFill>
          <a:latin typeface="Tisa Offc Serif Pro" panose="02010504030101020102" pitchFamily="2" charset="0"/>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9"/>
        <p:cNvGrpSpPr/>
        <p:nvPr/>
      </p:nvGrpSpPr>
      <p:grpSpPr>
        <a:xfrm>
          <a:off x="0" y="0"/>
          <a:ext cx="0" cy="0"/>
          <a:chOff x="0" y="0"/>
          <a:chExt cx="0" cy="0"/>
        </a:xfrm>
      </p:grpSpPr>
      <p:sp>
        <p:nvSpPr>
          <p:cNvPr id="160" name="Google Shape;160;p19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61" name="Google Shape;161;p19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2" name="Google Shape;162;p19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63" name="Google Shape;163;p19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64" name="Google Shape;164;p19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716427682"/>
      </p:ext>
    </p:extLst>
  </p:cSld>
  <p:clrMap bg1="lt1" tx1="dk1" bg2="dk2" tx2="lt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3" Type="http://schemas.openxmlformats.org/officeDocument/2006/relationships/hyperlink" Target="mailto:facsenate@mst.edu"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48.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image" Target="../media/image14.png"/><Relationship Id="rId4" Type="http://schemas.openxmlformats.org/officeDocument/2006/relationships/slideLayout" Target="../slideLayouts/slideLayout80.xml"/></Relationships>
</file>

<file path=ppt/slides/_rels/slide49.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15.png"/><Relationship Id="rId4" Type="http://schemas.openxmlformats.org/officeDocument/2006/relationships/slideLayout" Target="../slideLayouts/slideLayout8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16.png"/><Relationship Id="rId4" Type="http://schemas.openxmlformats.org/officeDocument/2006/relationships/slideLayout" Target="../slideLayouts/slideLayout8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52.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5" Type="http://schemas.openxmlformats.org/officeDocument/2006/relationships/image" Target="../media/image17.png"/><Relationship Id="rId4" Type="http://schemas.openxmlformats.org/officeDocument/2006/relationships/slideLayout" Target="../slideLayouts/slideLayout80.xml"/></Relationships>
</file>

<file path=ppt/slides/_rels/slide53.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 Id="rId5" Type="http://schemas.openxmlformats.org/officeDocument/2006/relationships/image" Target="../media/image17.png"/><Relationship Id="rId4" Type="http://schemas.openxmlformats.org/officeDocument/2006/relationships/slideLayout" Target="../slideLayouts/slideLayout80.xml"/></Relationships>
</file>

<file path=ppt/slides/_rels/slide54.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5" Type="http://schemas.openxmlformats.org/officeDocument/2006/relationships/image" Target="../media/image18.png"/><Relationship Id="rId4" Type="http://schemas.openxmlformats.org/officeDocument/2006/relationships/slideLayout" Target="../slideLayouts/slideLayout80.xml"/></Relationships>
</file>

<file path=ppt/slides/_rels/slide55.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tags" Target="../tags/tag20.xml"/><Relationship Id="rId5" Type="http://schemas.openxmlformats.org/officeDocument/2006/relationships/image" Target="../media/image19.png"/><Relationship Id="rId4" Type="http://schemas.openxmlformats.org/officeDocument/2006/relationships/slideLayout" Target="../slideLayouts/slideLayout80.xml"/></Relationships>
</file>

<file path=ppt/slides/_rels/slide56.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tags" Target="../tags/tag23.xml"/><Relationship Id="rId5" Type="http://schemas.openxmlformats.org/officeDocument/2006/relationships/image" Target="../media/image20.png"/><Relationship Id="rId4" Type="http://schemas.openxmlformats.org/officeDocument/2006/relationships/slideLayout" Target="../slideLayouts/slideLayout80.xml"/></Relationships>
</file>

<file path=ppt/slides/_rels/slide57.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5" Type="http://schemas.openxmlformats.org/officeDocument/2006/relationships/image" Target="../media/image21.png"/><Relationship Id="rId4" Type="http://schemas.openxmlformats.org/officeDocument/2006/relationships/slideLayout" Target="../slideLayouts/slideLayout80.xml"/></Relationships>
</file>

<file path=ppt/slides/_rels/slide58.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tags" Target="../tags/tag29.xml"/><Relationship Id="rId5" Type="http://schemas.openxmlformats.org/officeDocument/2006/relationships/image" Target="../media/image22.png"/><Relationship Id="rId4" Type="http://schemas.openxmlformats.org/officeDocument/2006/relationships/slideLayout" Target="../slideLayouts/slideLayout80.xml"/></Relationships>
</file>

<file path=ppt/slides/_rels/slide59.xml.rels><?xml version="1.0" encoding="UTF-8" standalone="yes"?>
<Relationships xmlns="http://schemas.openxmlformats.org/package/2006/relationships"><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tags" Target="../tags/tag32.xml"/><Relationship Id="rId5" Type="http://schemas.openxmlformats.org/officeDocument/2006/relationships/image" Target="../media/image23.png"/><Relationship Id="rId4" Type="http://schemas.openxmlformats.org/officeDocument/2006/relationships/slideLayout" Target="../slideLayouts/slideLayout8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5" Type="http://schemas.openxmlformats.org/officeDocument/2006/relationships/image" Target="../media/image24.png"/><Relationship Id="rId4" Type="http://schemas.openxmlformats.org/officeDocument/2006/relationships/slideLayout" Target="../slideLayouts/slideLayout80.xml"/></Relationships>
</file>

<file path=ppt/slides/_rels/slide61.xml.rels><?xml version="1.0" encoding="UTF-8" standalone="yes"?>
<Relationships xmlns="http://schemas.openxmlformats.org/package/2006/relationships"><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tags" Target="../tags/tag38.xml"/><Relationship Id="rId5" Type="http://schemas.openxmlformats.org/officeDocument/2006/relationships/image" Target="../media/image25.png"/><Relationship Id="rId4" Type="http://schemas.openxmlformats.org/officeDocument/2006/relationships/slideLayout" Target="../slideLayouts/slideLayout80.xml"/></Relationships>
</file>

<file path=ppt/slides/_rels/slide62.xml.rels><?xml version="1.0" encoding="UTF-8" standalone="yes"?>
<Relationships xmlns="http://schemas.openxmlformats.org/package/2006/relationships"><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tags" Target="../tags/tag41.xml"/><Relationship Id="rId5" Type="http://schemas.openxmlformats.org/officeDocument/2006/relationships/image" Target="../media/image26.png"/><Relationship Id="rId4" Type="http://schemas.openxmlformats.org/officeDocument/2006/relationships/slideLayout" Target="../slideLayouts/slideLayout80.xml"/></Relationships>
</file>

<file path=ppt/slides/_rels/slide63.xml.rels><?xml version="1.0" encoding="UTF-8" standalone="yes"?>
<Relationships xmlns="http://schemas.openxmlformats.org/package/2006/relationships"><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tags" Target="../tags/tag44.xml"/><Relationship Id="rId5" Type="http://schemas.openxmlformats.org/officeDocument/2006/relationships/image" Target="../media/image27.png"/><Relationship Id="rId4" Type="http://schemas.openxmlformats.org/officeDocument/2006/relationships/slideLayout" Target="../slideLayouts/slideLayout80.xml"/></Relationships>
</file>

<file path=ppt/slides/_rels/slide64.xml.rels><?xml version="1.0" encoding="UTF-8" standalone="yes"?>
<Relationships xmlns="http://schemas.openxmlformats.org/package/2006/relationships"><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tags" Target="../tags/tag47.xml"/><Relationship Id="rId5" Type="http://schemas.openxmlformats.org/officeDocument/2006/relationships/image" Target="../media/image28.png"/><Relationship Id="rId4" Type="http://schemas.openxmlformats.org/officeDocument/2006/relationships/slideLayout" Target="../slideLayouts/slideLayout80.xml"/></Relationships>
</file>

<file path=ppt/slides/_rels/slide65.xml.rels><?xml version="1.0" encoding="UTF-8" standalone="yes"?>
<Relationships xmlns="http://schemas.openxmlformats.org/package/2006/relationships"><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tags" Target="../tags/tag50.xml"/><Relationship Id="rId5" Type="http://schemas.openxmlformats.org/officeDocument/2006/relationships/image" Target="../media/image29.png"/><Relationship Id="rId4" Type="http://schemas.openxmlformats.org/officeDocument/2006/relationships/slideLayout" Target="../slideLayouts/slideLayout80.xml"/></Relationships>
</file>

<file path=ppt/slides/_rels/slide66.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5" Type="http://schemas.openxmlformats.org/officeDocument/2006/relationships/image" Target="../media/image30.png"/><Relationship Id="rId4" Type="http://schemas.openxmlformats.org/officeDocument/2006/relationships/slideLayout" Target="../slideLayouts/slideLayout80.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1"/>
          <p:cNvSpPr txBox="1">
            <a:spLocks noGrp="1"/>
          </p:cNvSpPr>
          <p:nvPr>
            <p:ph type="body" idx="1"/>
          </p:nvPr>
        </p:nvSpPr>
        <p:spPr>
          <a:xfrm>
            <a:off x="2057971" y="2144530"/>
            <a:ext cx="6972300" cy="2641756"/>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03B49"/>
              </a:buClr>
              <a:buSzPts val="5000"/>
              <a:buNone/>
            </a:pPr>
            <a:r>
              <a:rPr lang="en" dirty="0"/>
              <a:t>Faculty Senate Meeting</a:t>
            </a:r>
            <a:endParaRPr dirty="0"/>
          </a:p>
          <a:p>
            <a:pPr marL="0" lvl="0" indent="0" algn="l" rtl="0">
              <a:lnSpc>
                <a:spcPct val="100000"/>
              </a:lnSpc>
              <a:spcBef>
                <a:spcPts val="720"/>
              </a:spcBef>
              <a:spcAft>
                <a:spcPts val="0"/>
              </a:spcAft>
              <a:buClr>
                <a:srgbClr val="003B49"/>
              </a:buClr>
              <a:buSzPts val="3600"/>
              <a:buNone/>
            </a:pPr>
            <a:r>
              <a:rPr lang="en" sz="3600" dirty="0"/>
              <a:t>April 27, 2023</a:t>
            </a:r>
            <a:endParaRPr dirty="0"/>
          </a:p>
          <a:p>
            <a:pPr marL="0" lvl="0" indent="0" algn="l" rtl="0">
              <a:lnSpc>
                <a:spcPct val="100000"/>
              </a:lnSpc>
              <a:spcBef>
                <a:spcPts val="720"/>
              </a:spcBef>
              <a:spcAft>
                <a:spcPts val="0"/>
              </a:spcAft>
              <a:buClr>
                <a:srgbClr val="003B49"/>
              </a:buClr>
              <a:buSzPts val="3600"/>
              <a:buNone/>
            </a:pPr>
            <a:endParaRPr sz="36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6"/>
          <p:cNvSpPr txBox="1">
            <a:spLocks noGrp="1"/>
          </p:cNvSpPr>
          <p:nvPr>
            <p:ph type="body" idx="1"/>
          </p:nvPr>
        </p:nvSpPr>
        <p:spPr>
          <a:xfrm>
            <a:off x="879073" y="1736726"/>
            <a:ext cx="10928280" cy="4400255"/>
          </a:xfrm>
          <a:prstGeom prst="rect">
            <a:avLst/>
          </a:prstGeom>
          <a:noFill/>
          <a:ln>
            <a:noFill/>
          </a:ln>
        </p:spPr>
        <p:txBody>
          <a:bodyPr spcFirstLastPara="1" wrap="square" lIns="121900" tIns="60933" rIns="121900" bIns="60933" anchor="t" anchorCtr="0">
            <a:noAutofit/>
          </a:bodyPr>
          <a:lstStyle/>
          <a:p>
            <a:pPr marL="457189" indent="-457189">
              <a:lnSpc>
                <a:spcPct val="150000"/>
              </a:lnSpc>
              <a:spcBef>
                <a:spcPts val="0"/>
              </a:spcBef>
            </a:pPr>
            <a:r>
              <a:rPr lang="en-US"/>
              <a:t>April 20</a:t>
            </a:r>
            <a:r>
              <a:rPr lang="en-US" baseline="30000"/>
              <a:t>th</a:t>
            </a:r>
            <a:r>
              <a:rPr lang="en-US"/>
              <a:t>, 2023 in Rolla</a:t>
            </a:r>
            <a:endParaRPr/>
          </a:p>
          <a:p>
            <a:pPr marL="457189" indent="-457189">
              <a:lnSpc>
                <a:spcPct val="150000"/>
              </a:lnSpc>
            </a:pPr>
            <a:r>
              <a:rPr lang="en-US"/>
              <a:t>Approved our By-Laws revisions</a:t>
            </a:r>
            <a:endParaRPr/>
          </a:p>
          <a:p>
            <a:pPr marL="457189" indent="-457189">
              <a:lnSpc>
                <a:spcPct val="150000"/>
              </a:lnSpc>
            </a:pPr>
            <a:r>
              <a:rPr lang="en-US"/>
              <a:t>Approved the test optional undergraduate admissions pilot one-year extension</a:t>
            </a:r>
            <a:endParaRPr/>
          </a:p>
          <a:p>
            <a:pPr marL="457189" indent="-457189">
              <a:lnSpc>
                <a:spcPct val="150000"/>
              </a:lnSpc>
            </a:pPr>
            <a:r>
              <a:rPr lang="en-US"/>
              <a:t>Student/Curator Luncheon went well! </a:t>
            </a:r>
            <a:endParaRPr/>
          </a:p>
        </p:txBody>
      </p:sp>
      <p:sp>
        <p:nvSpPr>
          <p:cNvPr id="105" name="Google Shape;105;p6"/>
          <p:cNvSpPr txBox="1">
            <a:spLocks noGrp="1"/>
          </p:cNvSpPr>
          <p:nvPr>
            <p:ph type="body" idx="2"/>
          </p:nvPr>
        </p:nvSpPr>
        <p:spPr>
          <a:xfrm>
            <a:off x="879073" y="523911"/>
            <a:ext cx="10912883" cy="991999"/>
          </a:xfrm>
          <a:prstGeom prst="rect">
            <a:avLst/>
          </a:prstGeom>
          <a:noFill/>
          <a:ln>
            <a:noFill/>
          </a:ln>
        </p:spPr>
        <p:txBody>
          <a:bodyPr spcFirstLastPara="1" wrap="square" lIns="121900" tIns="60933" rIns="121900" bIns="60933" anchor="t" anchorCtr="0">
            <a:normAutofit/>
          </a:bodyPr>
          <a:lstStyle/>
          <a:p>
            <a:pPr marL="0" indent="0">
              <a:spcBef>
                <a:spcPts val="0"/>
              </a:spcBef>
            </a:pPr>
            <a:r>
              <a:rPr lang="en-US"/>
              <a:t>Campus Matters: Board of Curators Meeting</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7"/>
          <p:cNvSpPr txBox="1">
            <a:spLocks noGrp="1"/>
          </p:cNvSpPr>
          <p:nvPr>
            <p:ph type="body" idx="1"/>
          </p:nvPr>
        </p:nvSpPr>
        <p:spPr>
          <a:xfrm>
            <a:off x="879073" y="1736726"/>
            <a:ext cx="10928280" cy="4820316"/>
          </a:xfrm>
          <a:prstGeom prst="rect">
            <a:avLst/>
          </a:prstGeom>
          <a:noFill/>
          <a:ln>
            <a:noFill/>
          </a:ln>
        </p:spPr>
        <p:txBody>
          <a:bodyPr spcFirstLastPara="1" wrap="square" lIns="121900" tIns="60933" rIns="121900" bIns="60933" anchor="t" anchorCtr="0">
            <a:noAutofit/>
          </a:bodyPr>
          <a:lstStyle/>
          <a:p>
            <a:pPr marL="457189" indent="-457189">
              <a:spcBef>
                <a:spcPts val="0"/>
              </a:spcBef>
            </a:pPr>
            <a:r>
              <a:rPr lang="en-US"/>
              <a:t>200.010: Standard of Conduct</a:t>
            </a:r>
            <a:endParaRPr/>
          </a:p>
          <a:p>
            <a:pPr marL="457189" indent="-457189"/>
            <a:r>
              <a:rPr lang="en-US"/>
              <a:t>200.020: Rules of procedure in Student or Student Organization Conduct Matters</a:t>
            </a:r>
            <a:endParaRPr/>
          </a:p>
          <a:p>
            <a:pPr marL="457189" indent="-457189"/>
            <a:r>
              <a:rPr lang="en-US"/>
              <a:t>We’ll send out a Google poll, with information, for your and all faculty feedback.</a:t>
            </a:r>
            <a:endParaRPr/>
          </a:p>
          <a:p>
            <a:pPr marL="457189" indent="-457189"/>
            <a:r>
              <a:rPr lang="en-US"/>
              <a:t>We need feedback by May 3. </a:t>
            </a:r>
            <a:endParaRPr/>
          </a:p>
          <a:p>
            <a:pPr marL="990575" lvl="1" indent="-380990"/>
            <a:r>
              <a:rPr lang="en-US"/>
              <a:t>It’s a quick turnaround, but we need time to sift through comments before IFC on May 8</a:t>
            </a:r>
            <a:r>
              <a:rPr lang="en-US" baseline="30000"/>
              <a:t>th</a:t>
            </a:r>
            <a:r>
              <a:rPr lang="en-US"/>
              <a:t>. </a:t>
            </a:r>
            <a:endParaRPr/>
          </a:p>
        </p:txBody>
      </p:sp>
      <p:sp>
        <p:nvSpPr>
          <p:cNvPr id="111" name="Google Shape;111;p7"/>
          <p:cNvSpPr txBox="1">
            <a:spLocks noGrp="1"/>
          </p:cNvSpPr>
          <p:nvPr>
            <p:ph type="body" idx="2"/>
          </p:nvPr>
        </p:nvSpPr>
        <p:spPr>
          <a:xfrm>
            <a:off x="1098876" y="523911"/>
            <a:ext cx="10912883" cy="991999"/>
          </a:xfrm>
          <a:prstGeom prst="rect">
            <a:avLst/>
          </a:prstGeom>
          <a:noFill/>
          <a:ln>
            <a:noFill/>
          </a:ln>
        </p:spPr>
        <p:txBody>
          <a:bodyPr spcFirstLastPara="1" wrap="square" lIns="121900" tIns="60933" rIns="121900" bIns="60933" anchor="t" anchorCtr="0">
            <a:normAutofit/>
          </a:bodyPr>
          <a:lstStyle/>
          <a:p>
            <a:pPr marL="0" indent="0">
              <a:spcBef>
                <a:spcPts val="0"/>
              </a:spcBef>
            </a:pPr>
            <a:r>
              <a:rPr lang="en-US"/>
              <a:t>Feedback on CRR changes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g21d7ecefb56_0_0"/>
          <p:cNvSpPr txBox="1">
            <a:spLocks noGrp="1"/>
          </p:cNvSpPr>
          <p:nvPr>
            <p:ph type="body" idx="1"/>
          </p:nvPr>
        </p:nvSpPr>
        <p:spPr>
          <a:xfrm>
            <a:off x="879067" y="1736735"/>
            <a:ext cx="10928400" cy="4352800"/>
          </a:xfrm>
          <a:prstGeom prst="rect">
            <a:avLst/>
          </a:prstGeom>
        </p:spPr>
        <p:txBody>
          <a:bodyPr spcFirstLastPara="1" wrap="square" lIns="121900" tIns="60933" rIns="121900" bIns="60933" anchor="t" anchorCtr="0">
            <a:noAutofit/>
          </a:bodyPr>
          <a:lstStyle/>
          <a:p>
            <a:r>
              <a:rPr lang="en-US"/>
              <a:t>Updating and improving the rules</a:t>
            </a:r>
            <a:endParaRPr/>
          </a:p>
          <a:p>
            <a:pPr indent="0">
              <a:buNone/>
            </a:pPr>
            <a:endParaRPr/>
          </a:p>
          <a:p>
            <a:r>
              <a:rPr lang="en-US"/>
              <a:t>200.010 examples: academic dishonesty, safety, law violation, retaliation</a:t>
            </a:r>
            <a:endParaRPr/>
          </a:p>
          <a:p>
            <a:pPr indent="0">
              <a:buNone/>
            </a:pPr>
            <a:endParaRPr/>
          </a:p>
          <a:p>
            <a:r>
              <a:rPr lang="en-US"/>
              <a:t>200.020 examples: statements on policies and rights and preliminary procedures, notices to students/orgs, rights of parties at conduct hearings</a:t>
            </a:r>
            <a:endParaRPr/>
          </a:p>
        </p:txBody>
      </p:sp>
      <p:sp>
        <p:nvSpPr>
          <p:cNvPr id="118" name="Google Shape;118;g21d7ecefb56_0_0"/>
          <p:cNvSpPr txBox="1">
            <a:spLocks noGrp="1"/>
          </p:cNvSpPr>
          <p:nvPr>
            <p:ph type="body" idx="2"/>
          </p:nvPr>
        </p:nvSpPr>
        <p:spPr>
          <a:xfrm>
            <a:off x="1098876" y="523911"/>
            <a:ext cx="10912800" cy="992000"/>
          </a:xfrm>
          <a:prstGeom prst="rect">
            <a:avLst/>
          </a:prstGeom>
        </p:spPr>
        <p:txBody>
          <a:bodyPr spcFirstLastPara="1" wrap="square" lIns="121900" tIns="60933" rIns="121900" bIns="60933" anchor="t" anchorCtr="0">
            <a:normAutofit/>
          </a:bodyPr>
          <a:lstStyle/>
          <a:p>
            <a:pPr marL="0" indent="0"/>
            <a:r>
              <a:rPr lang="en-US"/>
              <a:t>Feedback on CRR Changes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9"/>
          <p:cNvSpPr txBox="1">
            <a:spLocks noGrp="1"/>
          </p:cNvSpPr>
          <p:nvPr>
            <p:ph type="body" idx="1"/>
          </p:nvPr>
        </p:nvSpPr>
        <p:spPr>
          <a:xfrm>
            <a:off x="879073" y="1736727"/>
            <a:ext cx="10928280" cy="3701376"/>
          </a:xfrm>
          <a:prstGeom prst="rect">
            <a:avLst/>
          </a:prstGeom>
          <a:noFill/>
          <a:ln>
            <a:noFill/>
          </a:ln>
        </p:spPr>
        <p:txBody>
          <a:bodyPr spcFirstLastPara="1" wrap="square" lIns="121900" tIns="60933" rIns="121900" bIns="60933" anchor="t" anchorCtr="0">
            <a:noAutofit/>
          </a:bodyPr>
          <a:lstStyle/>
          <a:p>
            <a:pPr marL="457189" indent="-457189">
              <a:spcBef>
                <a:spcPts val="0"/>
              </a:spcBef>
            </a:pPr>
            <a:r>
              <a:rPr lang="en-US"/>
              <a:t>Candidates are coming next week and the week after. </a:t>
            </a:r>
            <a:endParaRPr/>
          </a:p>
          <a:p>
            <a:pPr marL="457189" indent="-457189"/>
            <a:r>
              <a:rPr lang="en-US"/>
              <a:t>Be on the lookout for events.</a:t>
            </a:r>
            <a:endParaRPr/>
          </a:p>
          <a:p>
            <a:pPr marL="457189" indent="-457189"/>
            <a:r>
              <a:rPr lang="en-US"/>
              <a:t>Do you care about access to your research and scholarship resources? Then you care about this!</a:t>
            </a:r>
            <a:endParaRPr/>
          </a:p>
        </p:txBody>
      </p:sp>
      <p:sp>
        <p:nvSpPr>
          <p:cNvPr id="130" name="Google Shape;130;p9"/>
          <p:cNvSpPr txBox="1">
            <a:spLocks noGrp="1"/>
          </p:cNvSpPr>
          <p:nvPr>
            <p:ph type="body" idx="2"/>
          </p:nvPr>
        </p:nvSpPr>
        <p:spPr>
          <a:xfrm>
            <a:off x="1098876" y="523911"/>
            <a:ext cx="10912883" cy="991999"/>
          </a:xfrm>
          <a:prstGeom prst="rect">
            <a:avLst/>
          </a:prstGeom>
          <a:noFill/>
          <a:ln>
            <a:noFill/>
          </a:ln>
        </p:spPr>
        <p:txBody>
          <a:bodyPr spcFirstLastPara="1" wrap="square" lIns="121900" tIns="60933" rIns="121900" bIns="60933" anchor="t" anchorCtr="0">
            <a:normAutofit/>
          </a:bodyPr>
          <a:lstStyle/>
          <a:p>
            <a:pPr marL="0" indent="0">
              <a:spcBef>
                <a:spcPts val="0"/>
              </a:spcBef>
            </a:pPr>
            <a:r>
              <a:rPr lang="en-US"/>
              <a:t>Library Dean Search</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8"/>
          <p:cNvSpPr txBox="1">
            <a:spLocks noGrp="1"/>
          </p:cNvSpPr>
          <p:nvPr>
            <p:ph type="body" idx="1"/>
          </p:nvPr>
        </p:nvSpPr>
        <p:spPr>
          <a:xfrm>
            <a:off x="879073" y="1736726"/>
            <a:ext cx="10928280" cy="4308047"/>
          </a:xfrm>
          <a:prstGeom prst="rect">
            <a:avLst/>
          </a:prstGeom>
          <a:noFill/>
          <a:ln>
            <a:noFill/>
          </a:ln>
        </p:spPr>
        <p:txBody>
          <a:bodyPr spcFirstLastPara="1" wrap="square" lIns="121900" tIns="60933" rIns="121900" bIns="60933" anchor="t" anchorCtr="0">
            <a:noAutofit/>
          </a:bodyPr>
          <a:lstStyle/>
          <a:p>
            <a:pPr marL="457189" indent="-457189">
              <a:spcBef>
                <a:spcPts val="0"/>
              </a:spcBef>
            </a:pPr>
            <a:r>
              <a:rPr lang="en-US"/>
              <a:t>May 2, 2023</a:t>
            </a:r>
            <a:endParaRPr/>
          </a:p>
          <a:p>
            <a:pPr marL="457189" indent="-457189"/>
            <a:r>
              <a:rPr lang="en-US"/>
              <a:t>4:00pm</a:t>
            </a:r>
            <a:endParaRPr/>
          </a:p>
          <a:p>
            <a:pPr marL="457189" indent="-457189"/>
            <a:r>
              <a:rPr lang="en-US"/>
              <a:t>Here, in BCH 125</a:t>
            </a:r>
            <a:endParaRPr/>
          </a:p>
          <a:p>
            <a:pPr marL="457189" indent="-457189"/>
            <a:r>
              <a:rPr lang="en-US"/>
              <a:t>Memorial Resolutions</a:t>
            </a:r>
            <a:endParaRPr/>
          </a:p>
          <a:p>
            <a:pPr marL="457189" indent="-457189"/>
            <a:r>
              <a:rPr lang="en-US"/>
              <a:t>Faculty Award recognitions</a:t>
            </a:r>
            <a:endParaRPr/>
          </a:p>
          <a:p>
            <a:pPr marL="457189" indent="-457189"/>
            <a:r>
              <a:rPr lang="en-US"/>
              <a:t>Year-end reports from Chancellor and Provost</a:t>
            </a:r>
            <a:endParaRPr/>
          </a:p>
        </p:txBody>
      </p:sp>
      <p:sp>
        <p:nvSpPr>
          <p:cNvPr id="124" name="Google Shape;124;p8"/>
          <p:cNvSpPr txBox="1">
            <a:spLocks noGrp="1"/>
          </p:cNvSpPr>
          <p:nvPr>
            <p:ph type="body" idx="2"/>
          </p:nvPr>
        </p:nvSpPr>
        <p:spPr>
          <a:xfrm>
            <a:off x="1098876" y="523911"/>
            <a:ext cx="10912883" cy="991999"/>
          </a:xfrm>
          <a:prstGeom prst="rect">
            <a:avLst/>
          </a:prstGeom>
          <a:noFill/>
          <a:ln>
            <a:noFill/>
          </a:ln>
        </p:spPr>
        <p:txBody>
          <a:bodyPr spcFirstLastPara="1" wrap="square" lIns="121900" tIns="60933" rIns="121900" bIns="60933" anchor="t" anchorCtr="0">
            <a:normAutofit/>
          </a:bodyPr>
          <a:lstStyle/>
          <a:p>
            <a:pPr marL="0" indent="0">
              <a:spcBef>
                <a:spcPts val="0"/>
              </a:spcBef>
            </a:pPr>
            <a:r>
              <a:rPr lang="en-US"/>
              <a:t>Gen Fac meeting</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10"/>
          <p:cNvSpPr txBox="1">
            <a:spLocks noGrp="1"/>
          </p:cNvSpPr>
          <p:nvPr>
            <p:ph type="body" idx="1"/>
          </p:nvPr>
        </p:nvSpPr>
        <p:spPr>
          <a:xfrm>
            <a:off x="895676" y="1842047"/>
            <a:ext cx="9296400" cy="3680339"/>
          </a:xfrm>
          <a:prstGeom prst="rect">
            <a:avLst/>
          </a:prstGeom>
          <a:noFill/>
          <a:ln>
            <a:noFill/>
          </a:ln>
        </p:spPr>
        <p:txBody>
          <a:bodyPr spcFirstLastPara="1" wrap="square" lIns="121900" tIns="60933" rIns="121900" bIns="60933" anchor="t" anchorCtr="0">
            <a:normAutofit/>
          </a:bodyPr>
          <a:lstStyle/>
          <a:p>
            <a:pPr marL="0" indent="0">
              <a:spcBef>
                <a:spcPts val="0"/>
              </a:spcBef>
            </a:pPr>
            <a:r>
              <a:rPr lang="en-US"/>
              <a:t>Questions?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15"/>
          <p:cNvSpPr txBox="1">
            <a:spLocks noGrp="1"/>
          </p:cNvSpPr>
          <p:nvPr>
            <p:ph type="body" idx="1"/>
          </p:nvPr>
        </p:nvSpPr>
        <p:spPr>
          <a:xfrm>
            <a:off x="681054" y="3042959"/>
            <a:ext cx="10929485" cy="267379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509E2F"/>
              </a:buClr>
              <a:buSzPts val="3600"/>
              <a:buNone/>
            </a:pPr>
            <a:r>
              <a:rPr lang="en" sz="3600" dirty="0">
                <a:latin typeface="Arial"/>
                <a:ea typeface="Arial"/>
                <a:cs typeface="Arial"/>
                <a:sym typeface="Arial"/>
              </a:rPr>
              <a:t>IV.	Campus Reports</a:t>
            </a:r>
            <a:endParaRPr dirty="0"/>
          </a:p>
          <a:p>
            <a:pPr marL="858838" lvl="1" indent="-858838" algn="l" rtl="0">
              <a:lnSpc>
                <a:spcPct val="100000"/>
              </a:lnSpc>
              <a:spcBef>
                <a:spcPts val="720"/>
              </a:spcBef>
              <a:spcAft>
                <a:spcPts val="0"/>
              </a:spcAft>
              <a:buClr>
                <a:srgbClr val="003B49"/>
              </a:buClr>
              <a:buSzPts val="3600"/>
              <a:buNone/>
            </a:pPr>
            <a:r>
              <a:rPr lang="en" sz="3600" dirty="0">
                <a:solidFill>
                  <a:srgbClr val="003B49"/>
                </a:solidFill>
                <a:latin typeface="Arial"/>
                <a:ea typeface="Arial"/>
                <a:cs typeface="Arial"/>
                <a:sym typeface="Arial"/>
              </a:rPr>
              <a:t>	A.	Staff Council</a:t>
            </a:r>
            <a:endParaRPr dirty="0"/>
          </a:p>
          <a:p>
            <a:pPr marL="858838" lvl="1" indent="-858838" algn="l" rtl="0">
              <a:lnSpc>
                <a:spcPct val="100000"/>
              </a:lnSpc>
              <a:spcBef>
                <a:spcPts val="720"/>
              </a:spcBef>
              <a:spcAft>
                <a:spcPts val="0"/>
              </a:spcAft>
              <a:buClr>
                <a:srgbClr val="003B49"/>
              </a:buClr>
              <a:buSzPts val="3600"/>
              <a:buNone/>
            </a:pPr>
            <a:r>
              <a:rPr lang="en" sz="3600" dirty="0">
                <a:solidFill>
                  <a:srgbClr val="003B49"/>
                </a:solidFill>
                <a:latin typeface="Arial"/>
                <a:ea typeface="Arial"/>
                <a:cs typeface="Arial"/>
                <a:sym typeface="Arial"/>
              </a:rPr>
              <a:t>		</a:t>
            </a:r>
            <a:r>
              <a:rPr lang="en" sz="3600" dirty="0">
                <a:solidFill>
                  <a:srgbClr val="FF0000"/>
                </a:solidFill>
                <a:latin typeface="Arial"/>
                <a:ea typeface="Arial"/>
                <a:cs typeface="Arial"/>
                <a:sym typeface="Arial"/>
              </a:rPr>
              <a:t>	</a:t>
            </a:r>
            <a:r>
              <a:rPr lang="en" sz="3600" dirty="0">
                <a:solidFill>
                  <a:srgbClr val="003B49"/>
                </a:solidFill>
                <a:latin typeface="Arial"/>
                <a:ea typeface="Arial"/>
                <a:cs typeface="Arial"/>
                <a:sym typeface="Arial"/>
              </a:rPr>
              <a:t>M. Fowler</a:t>
            </a:r>
            <a:endParaRPr dirty="0"/>
          </a:p>
          <a:p>
            <a:pPr marL="858838" lvl="1" indent="-858838" algn="l" rtl="0">
              <a:lnSpc>
                <a:spcPct val="100000"/>
              </a:lnSpc>
              <a:spcBef>
                <a:spcPts val="720"/>
              </a:spcBef>
              <a:spcAft>
                <a:spcPts val="0"/>
              </a:spcAft>
              <a:buClr>
                <a:srgbClr val="003B49"/>
              </a:buClr>
              <a:buSzPts val="3600"/>
              <a:buNone/>
            </a:pPr>
            <a:r>
              <a:rPr lang="en" sz="3600" dirty="0">
                <a:solidFill>
                  <a:srgbClr val="003B49"/>
                </a:solidFill>
              </a:rPr>
              <a:t>			(No report)</a:t>
            </a:r>
            <a:endParaRPr dirty="0"/>
          </a:p>
        </p:txBody>
      </p:sp>
      <p:sp>
        <p:nvSpPr>
          <p:cNvPr id="298" name="Google Shape;298;p15"/>
          <p:cNvSpPr txBox="1">
            <a:spLocks noGrp="1"/>
          </p:cNvSpPr>
          <p:nvPr>
            <p:ph type="body" idx="2"/>
          </p:nvPr>
        </p:nvSpPr>
        <p:spPr>
          <a:xfrm>
            <a:off x="681053" y="1790003"/>
            <a:ext cx="10912883" cy="99199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509E2F"/>
              </a:buClr>
              <a:buSzPts val="3600"/>
              <a:buNone/>
            </a:pPr>
            <a:r>
              <a:rPr lang="en" sz="3600">
                <a:latin typeface="Arial"/>
                <a:ea typeface="Arial"/>
                <a:cs typeface="Arial"/>
                <a:sym typeface="Arial"/>
              </a:rPr>
              <a:t>Agenda</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16"/>
          <p:cNvSpPr txBox="1">
            <a:spLocks noGrp="1"/>
          </p:cNvSpPr>
          <p:nvPr>
            <p:ph type="body" idx="1"/>
          </p:nvPr>
        </p:nvSpPr>
        <p:spPr>
          <a:xfrm>
            <a:off x="681054" y="3042959"/>
            <a:ext cx="10929485" cy="267379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509E2F"/>
              </a:buClr>
              <a:buSzPts val="3600"/>
              <a:buNone/>
            </a:pPr>
            <a:r>
              <a:rPr lang="en" sz="3600" dirty="0">
                <a:latin typeface="Arial"/>
                <a:ea typeface="Arial"/>
                <a:cs typeface="Arial"/>
                <a:sym typeface="Arial"/>
              </a:rPr>
              <a:t>IV.	Campus Reports</a:t>
            </a:r>
            <a:endParaRPr dirty="0"/>
          </a:p>
          <a:p>
            <a:pPr marL="858838" lvl="1" indent="-858838" algn="l" rtl="0">
              <a:lnSpc>
                <a:spcPct val="100000"/>
              </a:lnSpc>
              <a:spcBef>
                <a:spcPts val="720"/>
              </a:spcBef>
              <a:spcAft>
                <a:spcPts val="0"/>
              </a:spcAft>
              <a:buClr>
                <a:srgbClr val="003B49"/>
              </a:buClr>
              <a:buSzPts val="3600"/>
              <a:buNone/>
            </a:pPr>
            <a:r>
              <a:rPr lang="en" sz="3600" dirty="0">
                <a:solidFill>
                  <a:srgbClr val="003B49"/>
                </a:solidFill>
                <a:latin typeface="Arial"/>
                <a:ea typeface="Arial"/>
                <a:cs typeface="Arial"/>
                <a:sym typeface="Arial"/>
              </a:rPr>
              <a:t>	B.	Student Council</a:t>
            </a:r>
            <a:endParaRPr dirty="0"/>
          </a:p>
          <a:p>
            <a:pPr marL="858838" lvl="1" indent="-858838" algn="l" rtl="0">
              <a:lnSpc>
                <a:spcPct val="100000"/>
              </a:lnSpc>
              <a:spcBef>
                <a:spcPts val="400"/>
              </a:spcBef>
              <a:spcAft>
                <a:spcPts val="0"/>
              </a:spcAft>
              <a:buSzPts val="2000"/>
              <a:buNone/>
            </a:pPr>
            <a:r>
              <a:rPr lang="en" sz="3600" dirty="0">
                <a:solidFill>
                  <a:srgbClr val="003B49"/>
                </a:solidFill>
                <a:latin typeface="Arial"/>
                <a:ea typeface="Arial"/>
                <a:cs typeface="Arial"/>
                <a:sym typeface="Arial"/>
              </a:rPr>
              <a:t>			</a:t>
            </a:r>
            <a:r>
              <a:rPr lang="en" sz="3600" dirty="0">
                <a:solidFill>
                  <a:srgbClr val="003B49"/>
                </a:solidFill>
              </a:rPr>
              <a:t>S. Young</a:t>
            </a:r>
            <a:r>
              <a:rPr lang="en" sz="3600" dirty="0">
                <a:solidFill>
                  <a:srgbClr val="003B49"/>
                </a:solidFill>
                <a:latin typeface="Arial"/>
                <a:ea typeface="Arial"/>
                <a:cs typeface="Arial"/>
                <a:sym typeface="Arial"/>
              </a:rPr>
              <a:t> </a:t>
            </a:r>
            <a:endParaRPr dirty="0"/>
          </a:p>
          <a:p>
            <a:pPr marL="858838" lvl="1" indent="-858838" algn="l" rtl="0">
              <a:lnSpc>
                <a:spcPct val="100000"/>
              </a:lnSpc>
              <a:spcBef>
                <a:spcPts val="400"/>
              </a:spcBef>
              <a:spcAft>
                <a:spcPts val="0"/>
              </a:spcAft>
              <a:buSzPts val="2000"/>
              <a:buNone/>
            </a:pPr>
            <a:r>
              <a:rPr lang="en" sz="3600" dirty="0">
                <a:solidFill>
                  <a:srgbClr val="003B49"/>
                </a:solidFill>
              </a:rPr>
              <a:t>	</a:t>
            </a:r>
            <a:endParaRPr dirty="0"/>
          </a:p>
          <a:p>
            <a:pPr marL="858838" lvl="1" indent="-858838" algn="l" rtl="0">
              <a:lnSpc>
                <a:spcPct val="100000"/>
              </a:lnSpc>
              <a:spcBef>
                <a:spcPts val="560"/>
              </a:spcBef>
              <a:spcAft>
                <a:spcPts val="0"/>
              </a:spcAft>
              <a:buClr>
                <a:srgbClr val="003B49"/>
              </a:buClr>
              <a:buSzPts val="2800"/>
              <a:buNone/>
            </a:pPr>
            <a:r>
              <a:rPr lang="en" sz="2800" dirty="0">
                <a:solidFill>
                  <a:srgbClr val="003B49"/>
                </a:solidFill>
                <a:latin typeface="Arial"/>
                <a:ea typeface="Arial"/>
                <a:cs typeface="Arial"/>
                <a:sym typeface="Arial"/>
              </a:rPr>
              <a:t>				</a:t>
            </a:r>
            <a:endParaRPr dirty="0"/>
          </a:p>
          <a:p>
            <a:pPr marL="858838" lvl="1" indent="-858838" algn="l" rtl="0">
              <a:lnSpc>
                <a:spcPct val="100000"/>
              </a:lnSpc>
              <a:spcBef>
                <a:spcPts val="560"/>
              </a:spcBef>
              <a:spcAft>
                <a:spcPts val="0"/>
              </a:spcAft>
              <a:buClr>
                <a:srgbClr val="003B49"/>
              </a:buClr>
              <a:buSzPts val="2800"/>
              <a:buNone/>
            </a:pPr>
            <a:r>
              <a:rPr lang="en" sz="2800" dirty="0">
                <a:solidFill>
                  <a:srgbClr val="003B49"/>
                </a:solidFill>
                <a:latin typeface="Arial"/>
                <a:ea typeface="Arial"/>
                <a:cs typeface="Arial"/>
                <a:sym typeface="Arial"/>
              </a:rPr>
              <a:t>		</a:t>
            </a:r>
            <a:endParaRPr dirty="0"/>
          </a:p>
          <a:p>
            <a:pPr marL="6350" lvl="0" indent="-6350" algn="l" rtl="0">
              <a:lnSpc>
                <a:spcPct val="100000"/>
              </a:lnSpc>
              <a:spcBef>
                <a:spcPts val="720"/>
              </a:spcBef>
              <a:spcAft>
                <a:spcPts val="0"/>
              </a:spcAft>
              <a:buClr>
                <a:srgbClr val="509E2F"/>
              </a:buClr>
              <a:buSzPts val="3600"/>
              <a:buNone/>
            </a:pPr>
            <a:endParaRPr sz="3600" dirty="0">
              <a:latin typeface="Arial"/>
              <a:ea typeface="Arial"/>
              <a:cs typeface="Arial"/>
              <a:sym typeface="Arial"/>
            </a:endParaRPr>
          </a:p>
        </p:txBody>
      </p:sp>
      <p:sp>
        <p:nvSpPr>
          <p:cNvPr id="304" name="Google Shape;304;p16"/>
          <p:cNvSpPr txBox="1">
            <a:spLocks noGrp="1"/>
          </p:cNvSpPr>
          <p:nvPr>
            <p:ph type="body" idx="2"/>
          </p:nvPr>
        </p:nvSpPr>
        <p:spPr>
          <a:xfrm>
            <a:off x="681053" y="1790003"/>
            <a:ext cx="10912883" cy="99199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509E2F"/>
              </a:buClr>
              <a:buSzPts val="3600"/>
              <a:buNone/>
            </a:pPr>
            <a:r>
              <a:rPr lang="en" sz="3600">
                <a:latin typeface="Arial"/>
                <a:ea typeface="Arial"/>
                <a:cs typeface="Arial"/>
                <a:sym typeface="Arial"/>
              </a:rPr>
              <a:t>Agenda</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1DB8438-F785-4C00-BBED-6C33971BF8AD}"/>
              </a:ext>
            </a:extLst>
          </p:cNvPr>
          <p:cNvSpPr>
            <a:spLocks noGrp="1" noRot="1" noMove="1" noResize="1" noEditPoints="1" noAdjustHandles="1" noChangeArrowheads="1" noChangeShapeType="1"/>
          </p:cNvSpPr>
          <p:nvPr>
            <p:ph type="body" sz="quarter" idx="13"/>
          </p:nvPr>
        </p:nvSpPr>
        <p:spPr>
          <a:xfrm>
            <a:off x="1995791" y="1790002"/>
            <a:ext cx="8117732" cy="4731114"/>
          </a:xfrm>
        </p:spPr>
        <p:txBody>
          <a:bodyPr>
            <a:normAutofit/>
          </a:bodyPr>
          <a:lstStyle/>
          <a:p>
            <a:pPr algn="ctr">
              <a:spcBef>
                <a:spcPts val="0"/>
              </a:spcBef>
            </a:pPr>
            <a:r>
              <a:rPr lang="en-US" sz="2800" b="1" dirty="0">
                <a:latin typeface="Calibri" panose="020F0502020204030204" pitchFamily="34" charset="0"/>
                <a:ea typeface="Calibri" panose="020F0502020204030204" pitchFamily="34" charset="0"/>
              </a:rPr>
              <a:t>Definitive Executive Team</a:t>
            </a:r>
          </a:p>
          <a:p>
            <a:pPr marL="800100" lvl="1" indent="-342900">
              <a:spcBef>
                <a:spcPts val="0"/>
              </a:spcBef>
              <a:buFont typeface="Calibri" panose="020F0502020204030204" pitchFamily="34" charset="0"/>
              <a:buChar char="-"/>
            </a:pPr>
            <a:endParaRPr lang="en-US" sz="2400" b="1" dirty="0">
              <a:latin typeface="Calibri" panose="020F0502020204030204" pitchFamily="34" charset="0"/>
              <a:ea typeface="Calibri" panose="020F0502020204030204" pitchFamily="34" charset="0"/>
            </a:endParaRPr>
          </a:p>
          <a:p>
            <a:pPr marL="800100" lvl="1" indent="-342900">
              <a:spcBef>
                <a:spcPts val="0"/>
              </a:spcBef>
              <a:buFont typeface="Calibri" panose="020F0502020204030204" pitchFamily="34" charset="0"/>
              <a:buChar char="-"/>
            </a:pPr>
            <a:r>
              <a:rPr lang="en-US" sz="2400" b="1" dirty="0">
                <a:latin typeface="Calibri" panose="020F0502020204030204" pitchFamily="34" charset="0"/>
                <a:ea typeface="Calibri" panose="020F0502020204030204" pitchFamily="34" charset="0"/>
              </a:rPr>
              <a:t>VP Engagement and Outreach: Jordan </a:t>
            </a:r>
            <a:r>
              <a:rPr lang="en-US" sz="2400" b="1" dirty="0" err="1">
                <a:latin typeface="Calibri" panose="020F0502020204030204" pitchFamily="34" charset="0"/>
                <a:ea typeface="Calibri" panose="020F0502020204030204" pitchFamily="34" charset="0"/>
              </a:rPr>
              <a:t>Ropp</a:t>
            </a:r>
            <a:endParaRPr lang="en-US" sz="2400" b="1" dirty="0">
              <a:latin typeface="Calibri" panose="020F0502020204030204" pitchFamily="34" charset="0"/>
              <a:ea typeface="Calibri" panose="020F0502020204030204" pitchFamily="34" charset="0"/>
            </a:endParaRPr>
          </a:p>
          <a:p>
            <a:pPr marL="800100" lvl="1" indent="-342900">
              <a:spcBef>
                <a:spcPts val="0"/>
              </a:spcBef>
              <a:buFont typeface="Calibri" panose="020F0502020204030204" pitchFamily="34" charset="0"/>
              <a:buChar char="-"/>
            </a:pPr>
            <a:r>
              <a:rPr lang="en-US" sz="2400" b="1" dirty="0">
                <a:latin typeface="Calibri" panose="020F0502020204030204" pitchFamily="34" charset="0"/>
                <a:ea typeface="Calibri" panose="020F0502020204030204" pitchFamily="34" charset="0"/>
              </a:rPr>
              <a:t>VP of Operations: Martin De La Hunt</a:t>
            </a:r>
          </a:p>
          <a:p>
            <a:pPr marL="800100" lvl="1" indent="-342900">
              <a:spcBef>
                <a:spcPts val="0"/>
              </a:spcBef>
              <a:buFont typeface="Calibri" panose="020F0502020204030204" pitchFamily="34" charset="0"/>
              <a:buChar char="-"/>
            </a:pPr>
            <a:r>
              <a:rPr lang="en-US" sz="2400" b="1" dirty="0">
                <a:latin typeface="Calibri" panose="020F0502020204030204" pitchFamily="34" charset="0"/>
                <a:ea typeface="Calibri" panose="020F0502020204030204" pitchFamily="34" charset="0"/>
              </a:rPr>
              <a:t>VP of Academic Affairs: Lucas </a:t>
            </a:r>
            <a:r>
              <a:rPr lang="en-US" sz="2400" b="1" dirty="0" err="1">
                <a:latin typeface="Calibri" panose="020F0502020204030204" pitchFamily="34" charset="0"/>
                <a:ea typeface="Calibri" panose="020F0502020204030204" pitchFamily="34" charset="0"/>
              </a:rPr>
              <a:t>Ethington</a:t>
            </a:r>
            <a:endParaRPr lang="en-US" sz="2400" b="1" dirty="0">
              <a:latin typeface="Calibri" panose="020F0502020204030204" pitchFamily="34" charset="0"/>
              <a:ea typeface="Calibri" panose="020F0502020204030204" pitchFamily="34" charset="0"/>
            </a:endParaRPr>
          </a:p>
          <a:p>
            <a:pPr marL="800100" lvl="1" indent="-342900">
              <a:spcBef>
                <a:spcPts val="0"/>
              </a:spcBef>
              <a:buFont typeface="Calibri" panose="020F0502020204030204" pitchFamily="34" charset="0"/>
              <a:buChar char="-"/>
            </a:pPr>
            <a:r>
              <a:rPr lang="en-US" sz="2400" b="1" dirty="0">
                <a:latin typeface="Calibri" panose="020F0502020204030204" pitchFamily="34" charset="0"/>
                <a:ea typeface="Calibri" panose="020F0502020204030204" pitchFamily="34" charset="0"/>
              </a:rPr>
              <a:t>VP of Student Services: Grace </a:t>
            </a:r>
            <a:r>
              <a:rPr lang="en-US" sz="2400" b="1" dirty="0" err="1">
                <a:latin typeface="Calibri" panose="020F0502020204030204" pitchFamily="34" charset="0"/>
                <a:ea typeface="Calibri" panose="020F0502020204030204" pitchFamily="34" charset="0"/>
              </a:rPr>
              <a:t>Giesler</a:t>
            </a:r>
            <a:endParaRPr lang="en-US" sz="2400" b="1" dirty="0">
              <a:latin typeface="Calibri" panose="020F0502020204030204" pitchFamily="34" charset="0"/>
              <a:ea typeface="Calibri" panose="020F0502020204030204" pitchFamily="34" charset="0"/>
            </a:endParaRPr>
          </a:p>
          <a:p>
            <a:pPr marL="800100" lvl="1" indent="-342900">
              <a:spcBef>
                <a:spcPts val="0"/>
              </a:spcBef>
              <a:buFont typeface="Calibri" panose="020F0502020204030204" pitchFamily="34" charset="0"/>
              <a:buChar char="-"/>
            </a:pPr>
            <a:endParaRPr lang="en-US" sz="2400" b="1" dirty="0">
              <a:latin typeface="Calibri" panose="020F0502020204030204" pitchFamily="34" charset="0"/>
              <a:ea typeface="Calibri" panose="020F0502020204030204" pitchFamily="34" charset="0"/>
            </a:endParaRPr>
          </a:p>
          <a:p>
            <a:pPr marL="800100" lvl="1" indent="-342900">
              <a:spcBef>
                <a:spcPts val="0"/>
              </a:spcBef>
              <a:buFont typeface="Calibri" panose="020F0502020204030204" pitchFamily="34" charset="0"/>
              <a:buChar char="-"/>
            </a:pPr>
            <a:r>
              <a:rPr lang="en-US" sz="2400" b="1" dirty="0">
                <a:latin typeface="Calibri" panose="020F0502020204030204" pitchFamily="34" charset="0"/>
                <a:ea typeface="Calibri" panose="020F0502020204030204" pitchFamily="34" charset="0"/>
              </a:rPr>
              <a:t>CEC Chair: Markus Baur</a:t>
            </a:r>
          </a:p>
          <a:p>
            <a:pPr marL="800100" lvl="1" indent="-342900">
              <a:spcBef>
                <a:spcPts val="0"/>
              </a:spcBef>
              <a:buFont typeface="Calibri" panose="020F0502020204030204" pitchFamily="34" charset="0"/>
              <a:buChar char="-"/>
            </a:pPr>
            <a:r>
              <a:rPr lang="en-US" sz="2400" b="1" dirty="0">
                <a:latin typeface="Calibri" panose="020F0502020204030204" pitchFamily="34" charset="0"/>
                <a:ea typeface="Calibri" panose="020F0502020204030204" pitchFamily="34" charset="0"/>
              </a:rPr>
              <a:t>CASE Chair: Madison Jolly</a:t>
            </a:r>
          </a:p>
          <a:p>
            <a:pPr marL="800100" lvl="1" indent="-342900">
              <a:spcBef>
                <a:spcPts val="0"/>
              </a:spcBef>
              <a:buFont typeface="Calibri" panose="020F0502020204030204" pitchFamily="34" charset="0"/>
              <a:buChar char="-"/>
            </a:pPr>
            <a:endParaRPr lang="en-US" sz="2400" b="1" dirty="0">
              <a:latin typeface="Calibri" panose="020F0502020204030204" pitchFamily="34" charset="0"/>
              <a:ea typeface="Calibri" panose="020F0502020204030204" pitchFamily="34" charset="0"/>
            </a:endParaRPr>
          </a:p>
          <a:p>
            <a:pPr marL="800100" lvl="1" indent="-342900">
              <a:spcBef>
                <a:spcPts val="0"/>
              </a:spcBef>
              <a:buFont typeface="Calibri" panose="020F0502020204030204" pitchFamily="34" charset="0"/>
              <a:buChar char="-"/>
            </a:pPr>
            <a:endParaRPr lang="en-US" sz="2400" b="1" dirty="0">
              <a:latin typeface="Calibri" panose="020F0502020204030204" pitchFamily="34" charset="0"/>
              <a:ea typeface="Calibri" panose="020F0502020204030204" pitchFamily="34" charset="0"/>
            </a:endParaRPr>
          </a:p>
          <a:p>
            <a:pPr lvl="1">
              <a:spcBef>
                <a:spcPts val="0"/>
              </a:spcBef>
            </a:pPr>
            <a:endParaRPr lang="en-US" sz="2400" b="1" dirty="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7344534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1DB8438-F785-4C00-BBED-6C33971BF8AD}"/>
              </a:ext>
            </a:extLst>
          </p:cNvPr>
          <p:cNvSpPr>
            <a:spLocks noGrp="1" noRot="1" noMove="1" noResize="1" noEditPoints="1" noAdjustHandles="1" noChangeArrowheads="1" noChangeShapeType="1"/>
          </p:cNvSpPr>
          <p:nvPr>
            <p:ph type="body" sz="quarter" idx="13"/>
          </p:nvPr>
        </p:nvSpPr>
        <p:spPr>
          <a:xfrm>
            <a:off x="1995791" y="1790002"/>
            <a:ext cx="8117732" cy="4731114"/>
          </a:xfrm>
        </p:spPr>
        <p:txBody>
          <a:bodyPr>
            <a:normAutofit/>
          </a:bodyPr>
          <a:lstStyle/>
          <a:p>
            <a:pPr algn="ctr">
              <a:spcBef>
                <a:spcPts val="0"/>
              </a:spcBef>
            </a:pPr>
            <a:endParaRPr lang="en-US" sz="2400" b="1" dirty="0">
              <a:latin typeface="Calibri" panose="020F0502020204030204" pitchFamily="34" charset="0"/>
              <a:ea typeface="Calibri" panose="020F0502020204030204" pitchFamily="34" charset="0"/>
            </a:endParaRPr>
          </a:p>
          <a:p>
            <a:pPr marL="800100" lvl="1" indent="-342900">
              <a:spcBef>
                <a:spcPts val="0"/>
              </a:spcBef>
              <a:buFont typeface="Calibri" panose="020F0502020204030204" pitchFamily="34" charset="0"/>
              <a:buChar char="-"/>
            </a:pPr>
            <a:endParaRPr lang="en-US" sz="2400" b="1" dirty="0">
              <a:latin typeface="Calibri" panose="020F0502020204030204" pitchFamily="34" charset="0"/>
              <a:ea typeface="Calibri" panose="020F0502020204030204" pitchFamily="34" charset="0"/>
            </a:endParaRPr>
          </a:p>
          <a:p>
            <a:pPr marL="800100" lvl="1" indent="-342900">
              <a:spcBef>
                <a:spcPts val="0"/>
              </a:spcBef>
              <a:buFont typeface="Calibri" panose="020F0502020204030204" pitchFamily="34" charset="0"/>
              <a:buChar char="-"/>
            </a:pPr>
            <a:r>
              <a:rPr lang="en-US" sz="2400" b="1" dirty="0">
                <a:latin typeface="Calibri" panose="020F0502020204030204" pitchFamily="34" charset="0"/>
                <a:ea typeface="Calibri" panose="020F0502020204030204" pitchFamily="34" charset="0"/>
              </a:rPr>
              <a:t>Bylaw Revisions</a:t>
            </a:r>
          </a:p>
          <a:p>
            <a:pPr marL="800100" lvl="1" indent="-342900">
              <a:spcBef>
                <a:spcPts val="0"/>
              </a:spcBef>
              <a:buFont typeface="Calibri" panose="020F0502020204030204" pitchFamily="34" charset="0"/>
              <a:buChar char="-"/>
            </a:pPr>
            <a:r>
              <a:rPr lang="en-US" sz="2400" b="1" dirty="0">
                <a:latin typeface="Calibri" panose="020F0502020204030204" pitchFamily="34" charset="0"/>
                <a:ea typeface="Calibri" panose="020F0502020204030204" pitchFamily="34" charset="0"/>
              </a:rPr>
              <a:t>Student Interest Forms</a:t>
            </a:r>
            <a:r>
              <a:rPr lang="en-US" sz="2000" b="1" dirty="0">
                <a:latin typeface="Calibri" panose="020F0502020204030204" pitchFamily="34" charset="0"/>
                <a:ea typeface="Calibri" panose="020F0502020204030204" pitchFamily="34" charset="0"/>
              </a:rPr>
              <a:t> </a:t>
            </a:r>
          </a:p>
          <a:p>
            <a:pPr marL="1257300" lvl="2" indent="-342900">
              <a:spcBef>
                <a:spcPts val="0"/>
              </a:spcBef>
              <a:buFont typeface="Calibri" panose="020F0502020204030204" pitchFamily="34" charset="0"/>
              <a:buChar char="-"/>
            </a:pPr>
            <a:r>
              <a:rPr lang="en-US" sz="2000" b="1" dirty="0">
                <a:solidFill>
                  <a:schemeClr val="accent4">
                    <a:lumMod val="50000"/>
                  </a:schemeClr>
                </a:solidFill>
                <a:latin typeface="Calibri" panose="020F0502020204030204" pitchFamily="34" charset="0"/>
                <a:ea typeface="Calibri" panose="020F0502020204030204" pitchFamily="34" charset="0"/>
              </a:rPr>
              <a:t>Closed on the 24th</a:t>
            </a:r>
          </a:p>
          <a:p>
            <a:pPr marL="1257300" lvl="2" indent="-342900">
              <a:spcBef>
                <a:spcPts val="0"/>
              </a:spcBef>
              <a:buFont typeface="Calibri" panose="020F0502020204030204" pitchFamily="34" charset="0"/>
              <a:buChar char="-"/>
            </a:pPr>
            <a:r>
              <a:rPr lang="en-US" sz="2000" b="1" dirty="0">
                <a:solidFill>
                  <a:schemeClr val="accent4">
                    <a:lumMod val="50000"/>
                  </a:schemeClr>
                </a:solidFill>
                <a:latin typeface="Calibri" panose="020F0502020204030204" pitchFamily="34" charset="0"/>
                <a:ea typeface="Calibri" panose="020F0502020204030204" pitchFamily="34" charset="0"/>
              </a:rPr>
              <a:t>Will be reviewing data on the 2</a:t>
            </a:r>
            <a:r>
              <a:rPr lang="en-US" sz="2000" b="1" baseline="30000" dirty="0">
                <a:solidFill>
                  <a:schemeClr val="accent4">
                    <a:lumMod val="50000"/>
                  </a:schemeClr>
                </a:solidFill>
                <a:latin typeface="Calibri" panose="020F0502020204030204" pitchFamily="34" charset="0"/>
                <a:ea typeface="Calibri" panose="020F0502020204030204" pitchFamily="34" charset="0"/>
              </a:rPr>
              <a:t>nd</a:t>
            </a:r>
          </a:p>
          <a:p>
            <a:pPr marL="800100" lvl="1" indent="-342900">
              <a:spcBef>
                <a:spcPts val="0"/>
              </a:spcBef>
              <a:buFont typeface="Calibri" panose="020F0502020204030204" pitchFamily="34" charset="0"/>
              <a:buChar char="-"/>
              <a:defRPr/>
            </a:pPr>
            <a:r>
              <a:rPr lang="en-US" sz="2400" b="1" dirty="0">
                <a:latin typeface="Calibri" panose="020F0502020204030204" pitchFamily="34" charset="0"/>
                <a:ea typeface="Calibri" panose="020F0502020204030204" pitchFamily="34" charset="0"/>
              </a:rPr>
              <a:t>CET Evaluations</a:t>
            </a:r>
            <a:endParaRPr lang="en-US" sz="2000" b="1" dirty="0">
              <a:latin typeface="Calibri" panose="020F0502020204030204" pitchFamily="34" charset="0"/>
              <a:ea typeface="Calibri" panose="020F0502020204030204" pitchFamily="34" charset="0"/>
            </a:endParaRPr>
          </a:p>
          <a:p>
            <a:pPr marL="1257300" lvl="2" indent="-342900">
              <a:spcBef>
                <a:spcPts val="0"/>
              </a:spcBef>
              <a:buFont typeface="Calibri" panose="020F0502020204030204" pitchFamily="34" charset="0"/>
              <a:buChar char="-"/>
            </a:pPr>
            <a:r>
              <a:rPr lang="en-US" sz="2000" b="1" dirty="0">
                <a:solidFill>
                  <a:schemeClr val="accent4">
                    <a:lumMod val="50000"/>
                  </a:schemeClr>
                </a:solidFill>
                <a:latin typeface="Calibri" panose="020F0502020204030204" pitchFamily="34" charset="0"/>
                <a:ea typeface="Calibri" panose="020F0502020204030204" pitchFamily="34" charset="0"/>
              </a:rPr>
              <a:t>Would like to follow up with CET committee</a:t>
            </a:r>
            <a:endParaRPr lang="en-US" sz="2000" b="1" baseline="30000" dirty="0">
              <a:solidFill>
                <a:schemeClr val="accent4">
                  <a:lumMod val="50000"/>
                </a:schemeClr>
              </a:solidFill>
              <a:latin typeface="Calibri" panose="020F0502020204030204" pitchFamily="34" charset="0"/>
              <a:ea typeface="Calibri" panose="020F0502020204030204" pitchFamily="34" charset="0"/>
            </a:endParaRPr>
          </a:p>
          <a:p>
            <a:pPr marL="1257300" lvl="2" indent="-342900">
              <a:spcBef>
                <a:spcPts val="0"/>
              </a:spcBef>
              <a:buFont typeface="Calibri" panose="020F0502020204030204" pitchFamily="34" charset="0"/>
              <a:buChar char="-"/>
            </a:pPr>
            <a:endParaRPr lang="en-US" sz="2000" b="1" baseline="30000" dirty="0">
              <a:solidFill>
                <a:schemeClr val="accent4">
                  <a:lumMod val="50000"/>
                </a:schemeClr>
              </a:solidFill>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76776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2"/>
          <p:cNvSpPr txBox="1">
            <a:spLocks noGrp="1"/>
          </p:cNvSpPr>
          <p:nvPr>
            <p:ph type="body" idx="1"/>
          </p:nvPr>
        </p:nvSpPr>
        <p:spPr>
          <a:xfrm>
            <a:off x="681054" y="3042959"/>
            <a:ext cx="10929485" cy="2673790"/>
          </a:xfrm>
          <a:prstGeom prst="rect">
            <a:avLst/>
          </a:prstGeom>
          <a:noFill/>
          <a:ln>
            <a:noFill/>
          </a:ln>
        </p:spPr>
        <p:txBody>
          <a:bodyPr spcFirstLastPara="1" wrap="square" lIns="91425" tIns="45700" rIns="91425" bIns="45700" anchor="t" anchorCtr="0">
            <a:noAutofit/>
          </a:bodyPr>
          <a:lstStyle/>
          <a:p>
            <a:pPr marL="171450" lvl="0" indent="-171450" algn="l" rtl="0">
              <a:lnSpc>
                <a:spcPct val="90000"/>
              </a:lnSpc>
              <a:spcBef>
                <a:spcPts val="750"/>
              </a:spcBef>
              <a:spcAft>
                <a:spcPts val="0"/>
              </a:spcAft>
              <a:buClr>
                <a:srgbClr val="000000"/>
              </a:buClr>
              <a:buSzPts val="2100"/>
              <a:buFont typeface="Arial"/>
              <a:buChar char="•"/>
            </a:pPr>
            <a:r>
              <a:rPr lang="en" sz="2100">
                <a:solidFill>
                  <a:srgbClr val="000000"/>
                </a:solidFill>
                <a:latin typeface="Calibri"/>
                <a:ea typeface="Calibri"/>
                <a:cs typeface="Calibri"/>
                <a:sym typeface="Calibri"/>
              </a:rPr>
              <a:t>Only Senators may debate motions</a:t>
            </a:r>
            <a:endParaRPr/>
          </a:p>
          <a:p>
            <a:pPr marL="171450" lvl="0" indent="-171450" algn="l" rtl="0">
              <a:lnSpc>
                <a:spcPct val="90000"/>
              </a:lnSpc>
              <a:spcBef>
                <a:spcPts val="750"/>
              </a:spcBef>
              <a:spcAft>
                <a:spcPts val="0"/>
              </a:spcAft>
              <a:buClr>
                <a:srgbClr val="000000"/>
              </a:buClr>
              <a:buSzPts val="2100"/>
              <a:buFont typeface="Arial"/>
              <a:buChar char="•"/>
            </a:pPr>
            <a:r>
              <a:rPr lang="en" sz="2100">
                <a:solidFill>
                  <a:srgbClr val="000000"/>
                </a:solidFill>
                <a:latin typeface="Calibri"/>
                <a:ea typeface="Calibri"/>
                <a:cs typeface="Calibri"/>
                <a:sym typeface="Calibri"/>
              </a:rPr>
              <a:t>Only Senators can vote</a:t>
            </a:r>
            <a:endParaRPr/>
          </a:p>
          <a:p>
            <a:pPr marL="171450" lvl="0" indent="-171450" algn="l" rtl="0">
              <a:lnSpc>
                <a:spcPct val="90000"/>
              </a:lnSpc>
              <a:spcBef>
                <a:spcPts val="750"/>
              </a:spcBef>
              <a:spcAft>
                <a:spcPts val="0"/>
              </a:spcAft>
              <a:buClr>
                <a:srgbClr val="000000"/>
              </a:buClr>
              <a:buSzPts val="2100"/>
              <a:buFont typeface="Arial"/>
              <a:buChar char="•"/>
            </a:pPr>
            <a:r>
              <a:rPr lang="en" sz="2100">
                <a:solidFill>
                  <a:srgbClr val="000000"/>
                </a:solidFill>
                <a:latin typeface="Calibri"/>
                <a:ea typeface="Calibri"/>
                <a:cs typeface="Calibri"/>
                <a:sym typeface="Calibri"/>
              </a:rPr>
              <a:t>If you are not a Senator, or a proxy, you cannot vote or debate </a:t>
            </a:r>
            <a:endParaRPr/>
          </a:p>
          <a:p>
            <a:pPr marL="171450" lvl="0" indent="-171450" algn="l" rtl="0">
              <a:lnSpc>
                <a:spcPct val="90000"/>
              </a:lnSpc>
              <a:spcBef>
                <a:spcPts val="750"/>
              </a:spcBef>
              <a:spcAft>
                <a:spcPts val="0"/>
              </a:spcAft>
              <a:buClr>
                <a:srgbClr val="000000"/>
              </a:buClr>
              <a:buSzPts val="2100"/>
              <a:buFont typeface="Arial"/>
              <a:buChar char="•"/>
            </a:pPr>
            <a:r>
              <a:rPr lang="en" sz="2100">
                <a:solidFill>
                  <a:srgbClr val="000000"/>
                </a:solidFill>
                <a:latin typeface="Calibri"/>
                <a:ea typeface="Calibri"/>
                <a:cs typeface="Calibri"/>
                <a:sym typeface="Calibri"/>
              </a:rPr>
              <a:t>Do not speak over someone, or out of order</a:t>
            </a:r>
            <a:endParaRPr/>
          </a:p>
          <a:p>
            <a:pPr marL="514350" lvl="1" indent="-171450" algn="l" rtl="0">
              <a:lnSpc>
                <a:spcPct val="90000"/>
              </a:lnSpc>
              <a:spcBef>
                <a:spcPts val="375"/>
              </a:spcBef>
              <a:spcAft>
                <a:spcPts val="0"/>
              </a:spcAft>
              <a:buClr>
                <a:srgbClr val="000000"/>
              </a:buClr>
              <a:buSzPts val="1800"/>
              <a:buFont typeface="Arial"/>
              <a:buChar char="•"/>
            </a:pPr>
            <a:r>
              <a:rPr lang="en" sz="1800">
                <a:solidFill>
                  <a:srgbClr val="000000"/>
                </a:solidFill>
                <a:latin typeface="Calibri"/>
                <a:ea typeface="Calibri"/>
                <a:cs typeface="Calibri"/>
                <a:sym typeface="Calibri"/>
              </a:rPr>
              <a:t>Raise your hand to speak</a:t>
            </a:r>
            <a:endParaRPr sz="1800">
              <a:solidFill>
                <a:srgbClr val="000000"/>
              </a:solidFill>
              <a:latin typeface="Calibri"/>
              <a:ea typeface="Calibri"/>
              <a:cs typeface="Calibri"/>
              <a:sym typeface="Calibri"/>
            </a:endParaRPr>
          </a:p>
          <a:p>
            <a:pPr marL="514350" lvl="1" indent="-171450" algn="l" rtl="0">
              <a:lnSpc>
                <a:spcPct val="90000"/>
              </a:lnSpc>
              <a:spcBef>
                <a:spcPts val="375"/>
              </a:spcBef>
              <a:spcAft>
                <a:spcPts val="0"/>
              </a:spcAft>
              <a:buClr>
                <a:srgbClr val="000000"/>
              </a:buClr>
              <a:buSzPts val="1800"/>
              <a:buFont typeface="Arial"/>
              <a:buChar char="•"/>
            </a:pPr>
            <a:r>
              <a:rPr lang="en" sz="1800">
                <a:solidFill>
                  <a:srgbClr val="000000"/>
                </a:solidFill>
                <a:latin typeface="Calibri"/>
                <a:ea typeface="Calibri"/>
                <a:cs typeface="Calibri"/>
                <a:sym typeface="Calibri"/>
              </a:rPr>
              <a:t>The President may call on you and then you will have the floor</a:t>
            </a:r>
            <a:endParaRPr/>
          </a:p>
          <a:p>
            <a:pPr marL="171450" lvl="0" indent="-171450" algn="l" rtl="0">
              <a:lnSpc>
                <a:spcPct val="90000"/>
              </a:lnSpc>
              <a:spcBef>
                <a:spcPts val="750"/>
              </a:spcBef>
              <a:spcAft>
                <a:spcPts val="0"/>
              </a:spcAft>
              <a:buClr>
                <a:srgbClr val="000000"/>
              </a:buClr>
              <a:buSzPts val="2100"/>
              <a:buFont typeface="Arial"/>
              <a:buChar char="•"/>
            </a:pPr>
            <a:r>
              <a:rPr lang="en" sz="2100">
                <a:solidFill>
                  <a:srgbClr val="000000"/>
                </a:solidFill>
                <a:latin typeface="Calibri"/>
                <a:ea typeface="Calibri"/>
                <a:cs typeface="Calibri"/>
                <a:sym typeface="Calibri"/>
              </a:rPr>
              <a:t>Unless you have been recognized (been told you have the floor), you may not speak</a:t>
            </a:r>
            <a:endParaRPr/>
          </a:p>
          <a:p>
            <a:pPr marL="6350" lvl="0" indent="-6350" algn="l" rtl="0">
              <a:lnSpc>
                <a:spcPct val="100000"/>
              </a:lnSpc>
              <a:spcBef>
                <a:spcPts val="720"/>
              </a:spcBef>
              <a:spcAft>
                <a:spcPts val="0"/>
              </a:spcAft>
              <a:buClr>
                <a:srgbClr val="509E2F"/>
              </a:buClr>
              <a:buSzPts val="3600"/>
              <a:buNone/>
            </a:pPr>
            <a:endParaRPr sz="3600">
              <a:solidFill>
                <a:srgbClr val="003B49"/>
              </a:solidFill>
              <a:latin typeface="Arial"/>
              <a:ea typeface="Arial"/>
              <a:cs typeface="Arial"/>
              <a:sym typeface="Arial"/>
            </a:endParaRPr>
          </a:p>
        </p:txBody>
      </p:sp>
      <p:sp>
        <p:nvSpPr>
          <p:cNvPr id="213" name="Google Shape;213;p2"/>
          <p:cNvSpPr txBox="1">
            <a:spLocks noGrp="1"/>
          </p:cNvSpPr>
          <p:nvPr>
            <p:ph type="body" idx="2"/>
          </p:nvPr>
        </p:nvSpPr>
        <p:spPr>
          <a:xfrm>
            <a:off x="681053" y="1790003"/>
            <a:ext cx="10912883" cy="99199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509E2F"/>
              </a:buClr>
              <a:buSzPts val="3600"/>
              <a:buNone/>
            </a:pPr>
            <a:r>
              <a:rPr lang="en" sz="3600"/>
              <a:t>Meeting procedure</a:t>
            </a:r>
            <a:endParaRPr sz="3600">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17"/>
          <p:cNvSpPr txBox="1">
            <a:spLocks noGrp="1"/>
          </p:cNvSpPr>
          <p:nvPr>
            <p:ph type="body" idx="1"/>
          </p:nvPr>
        </p:nvSpPr>
        <p:spPr>
          <a:xfrm>
            <a:off x="681054" y="3042959"/>
            <a:ext cx="10929485" cy="267379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509E2F"/>
              </a:buClr>
              <a:buSzPts val="3600"/>
              <a:buNone/>
            </a:pPr>
            <a:r>
              <a:rPr lang="en" sz="3600" dirty="0">
                <a:latin typeface="Arial"/>
                <a:ea typeface="Arial"/>
                <a:cs typeface="Arial"/>
                <a:sym typeface="Arial"/>
              </a:rPr>
              <a:t>IV.	Campus Reports</a:t>
            </a:r>
            <a:endParaRPr dirty="0"/>
          </a:p>
          <a:p>
            <a:pPr marL="858838" lvl="1" indent="-858838" algn="l" rtl="0">
              <a:lnSpc>
                <a:spcPct val="100000"/>
              </a:lnSpc>
              <a:spcBef>
                <a:spcPts val="720"/>
              </a:spcBef>
              <a:spcAft>
                <a:spcPts val="0"/>
              </a:spcAft>
              <a:buClr>
                <a:srgbClr val="003B49"/>
              </a:buClr>
              <a:buSzPts val="3600"/>
              <a:buNone/>
            </a:pPr>
            <a:r>
              <a:rPr lang="en" sz="3600" dirty="0">
                <a:solidFill>
                  <a:srgbClr val="003B49"/>
                </a:solidFill>
                <a:latin typeface="Arial"/>
                <a:ea typeface="Arial"/>
                <a:cs typeface="Arial"/>
                <a:sym typeface="Arial"/>
              </a:rPr>
              <a:t>	C.	Council of Graduate Students</a:t>
            </a:r>
            <a:endParaRPr dirty="0"/>
          </a:p>
          <a:p>
            <a:pPr marL="858838" lvl="1" indent="-858838" algn="l" rtl="0">
              <a:lnSpc>
                <a:spcPct val="100000"/>
              </a:lnSpc>
              <a:spcBef>
                <a:spcPts val="720"/>
              </a:spcBef>
              <a:spcAft>
                <a:spcPts val="0"/>
              </a:spcAft>
              <a:buClr>
                <a:srgbClr val="003B49"/>
              </a:buClr>
              <a:buSzPts val="3600"/>
              <a:buNone/>
            </a:pPr>
            <a:r>
              <a:rPr lang="en" sz="3600" dirty="0">
                <a:solidFill>
                  <a:srgbClr val="003B49"/>
                </a:solidFill>
                <a:latin typeface="Arial"/>
                <a:ea typeface="Arial"/>
                <a:cs typeface="Arial"/>
                <a:sym typeface="Arial"/>
              </a:rPr>
              <a:t>			M. Twarakavi </a:t>
            </a:r>
            <a:r>
              <a:rPr lang="en" sz="2800" dirty="0">
                <a:solidFill>
                  <a:srgbClr val="003B49"/>
                </a:solidFill>
                <a:latin typeface="Arial"/>
                <a:ea typeface="Arial"/>
                <a:cs typeface="Arial"/>
                <a:sym typeface="Arial"/>
              </a:rPr>
              <a:t>	</a:t>
            </a:r>
            <a:endParaRPr dirty="0"/>
          </a:p>
          <a:p>
            <a:pPr marL="858838" lvl="1" indent="-858838" algn="l" rtl="0">
              <a:lnSpc>
                <a:spcPct val="100000"/>
              </a:lnSpc>
              <a:spcBef>
                <a:spcPts val="720"/>
              </a:spcBef>
              <a:spcAft>
                <a:spcPts val="0"/>
              </a:spcAft>
              <a:buClr>
                <a:srgbClr val="003B49"/>
              </a:buClr>
              <a:buSzPts val="3600"/>
              <a:buNone/>
            </a:pPr>
            <a:r>
              <a:rPr lang="en" sz="2800" dirty="0">
                <a:solidFill>
                  <a:srgbClr val="003B49"/>
                </a:solidFill>
                <a:latin typeface="Arial"/>
                <a:ea typeface="Arial"/>
                <a:cs typeface="Arial"/>
                <a:sym typeface="Arial"/>
              </a:rPr>
              <a:t>	</a:t>
            </a:r>
            <a:endParaRPr dirty="0"/>
          </a:p>
          <a:p>
            <a:pPr marL="858838" lvl="1" indent="-858838" algn="l" rtl="0">
              <a:lnSpc>
                <a:spcPct val="100000"/>
              </a:lnSpc>
              <a:spcBef>
                <a:spcPts val="720"/>
              </a:spcBef>
              <a:spcAft>
                <a:spcPts val="0"/>
              </a:spcAft>
              <a:buClr>
                <a:srgbClr val="003B49"/>
              </a:buClr>
              <a:buSzPts val="3600"/>
              <a:buNone/>
            </a:pPr>
            <a:r>
              <a:rPr lang="en" sz="3600" dirty="0">
                <a:solidFill>
                  <a:srgbClr val="003B49"/>
                </a:solidFill>
                <a:latin typeface="Arial"/>
                <a:ea typeface="Arial"/>
                <a:cs typeface="Arial"/>
                <a:sym typeface="Arial"/>
              </a:rPr>
              <a:t>	</a:t>
            </a:r>
            <a:r>
              <a:rPr lang="en" sz="2800" dirty="0">
                <a:solidFill>
                  <a:srgbClr val="003B49"/>
                </a:solidFill>
                <a:latin typeface="Arial"/>
                <a:ea typeface="Arial"/>
                <a:cs typeface="Arial"/>
                <a:sym typeface="Arial"/>
              </a:rPr>
              <a:t>	</a:t>
            </a:r>
            <a:endParaRPr dirty="0"/>
          </a:p>
          <a:p>
            <a:pPr marL="858838" lvl="1" indent="-858838" algn="l" rtl="0">
              <a:lnSpc>
                <a:spcPct val="100000"/>
              </a:lnSpc>
              <a:spcBef>
                <a:spcPts val="560"/>
              </a:spcBef>
              <a:spcAft>
                <a:spcPts val="0"/>
              </a:spcAft>
              <a:buClr>
                <a:srgbClr val="003B49"/>
              </a:buClr>
              <a:buSzPts val="2800"/>
              <a:buNone/>
            </a:pPr>
            <a:r>
              <a:rPr lang="en" sz="2800" dirty="0">
                <a:solidFill>
                  <a:srgbClr val="003B49"/>
                </a:solidFill>
                <a:latin typeface="Arial"/>
                <a:ea typeface="Arial"/>
                <a:cs typeface="Arial"/>
                <a:sym typeface="Arial"/>
              </a:rPr>
              <a:t>		</a:t>
            </a:r>
            <a:endParaRPr dirty="0"/>
          </a:p>
          <a:p>
            <a:pPr marL="6350" lvl="0" indent="-6350" algn="l" rtl="0">
              <a:lnSpc>
                <a:spcPct val="100000"/>
              </a:lnSpc>
              <a:spcBef>
                <a:spcPts val="720"/>
              </a:spcBef>
              <a:spcAft>
                <a:spcPts val="0"/>
              </a:spcAft>
              <a:buClr>
                <a:srgbClr val="509E2F"/>
              </a:buClr>
              <a:buSzPts val="3600"/>
              <a:buNone/>
            </a:pPr>
            <a:endParaRPr sz="3600" dirty="0">
              <a:latin typeface="Arial"/>
              <a:ea typeface="Arial"/>
              <a:cs typeface="Arial"/>
              <a:sym typeface="Arial"/>
            </a:endParaRPr>
          </a:p>
        </p:txBody>
      </p:sp>
      <p:sp>
        <p:nvSpPr>
          <p:cNvPr id="310" name="Google Shape;310;p17"/>
          <p:cNvSpPr txBox="1">
            <a:spLocks noGrp="1"/>
          </p:cNvSpPr>
          <p:nvPr>
            <p:ph type="body" idx="2"/>
          </p:nvPr>
        </p:nvSpPr>
        <p:spPr>
          <a:xfrm>
            <a:off x="681053" y="1790003"/>
            <a:ext cx="10912883" cy="99199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509E2F"/>
              </a:buClr>
              <a:buSzPts val="3600"/>
              <a:buNone/>
            </a:pPr>
            <a:r>
              <a:rPr lang="en" sz="3600">
                <a:latin typeface="Arial"/>
                <a:ea typeface="Arial"/>
                <a:cs typeface="Arial"/>
                <a:sym typeface="Arial"/>
              </a:rPr>
              <a:t>Agenda</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35"/>
          <p:cNvSpPr txBox="1">
            <a:spLocks noGrp="1"/>
          </p:cNvSpPr>
          <p:nvPr>
            <p:ph type="body" idx="1"/>
          </p:nvPr>
        </p:nvSpPr>
        <p:spPr>
          <a:xfrm>
            <a:off x="681054" y="3042959"/>
            <a:ext cx="10929485" cy="267379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509E2F"/>
              </a:buClr>
              <a:buSzPts val="3600"/>
              <a:buNone/>
            </a:pPr>
            <a:r>
              <a:rPr lang="en" sz="3600">
                <a:latin typeface="Arial"/>
                <a:ea typeface="Arial"/>
                <a:cs typeface="Arial"/>
                <a:sym typeface="Arial"/>
              </a:rPr>
              <a:t>V. Reports of Standing Committees</a:t>
            </a:r>
            <a:endParaRPr/>
          </a:p>
          <a:p>
            <a:pPr marL="0" lvl="0" indent="0" algn="l" rtl="0">
              <a:lnSpc>
                <a:spcPct val="100000"/>
              </a:lnSpc>
              <a:spcBef>
                <a:spcPts val="720"/>
              </a:spcBef>
              <a:spcAft>
                <a:spcPts val="0"/>
              </a:spcAft>
              <a:buClr>
                <a:srgbClr val="509E2F"/>
              </a:buClr>
              <a:buSzPts val="3600"/>
              <a:buNone/>
            </a:pPr>
            <a:r>
              <a:rPr lang="en" sz="3600"/>
              <a:t>	</a:t>
            </a:r>
            <a:r>
              <a:rPr lang="en" sz="3600">
                <a:solidFill>
                  <a:srgbClr val="003B49"/>
                </a:solidFill>
              </a:rPr>
              <a:t>A</a:t>
            </a:r>
            <a:r>
              <a:rPr lang="en" sz="3600">
                <a:solidFill>
                  <a:srgbClr val="003B49"/>
                </a:solidFill>
                <a:latin typeface="Arial"/>
                <a:ea typeface="Arial"/>
                <a:cs typeface="Arial"/>
                <a:sym typeface="Arial"/>
              </a:rPr>
              <a:t>.	Campus Curricula</a:t>
            </a:r>
            <a:br>
              <a:rPr lang="en" sz="3600">
                <a:solidFill>
                  <a:srgbClr val="003B49"/>
                </a:solidFill>
                <a:latin typeface="Arial"/>
                <a:ea typeface="Arial"/>
                <a:cs typeface="Arial"/>
                <a:sym typeface="Arial"/>
              </a:rPr>
            </a:br>
            <a:r>
              <a:rPr lang="en" sz="3600">
                <a:solidFill>
                  <a:srgbClr val="003B49"/>
                </a:solidFill>
                <a:latin typeface="Arial"/>
                <a:ea typeface="Arial"/>
                <a:cs typeface="Arial"/>
                <a:sym typeface="Arial"/>
              </a:rPr>
              <a:t>		P. DeWitt</a:t>
            </a:r>
            <a:endParaRPr/>
          </a:p>
          <a:p>
            <a:pPr marL="0" lvl="0" indent="0" algn="l" rtl="0">
              <a:lnSpc>
                <a:spcPct val="100000"/>
              </a:lnSpc>
              <a:spcBef>
                <a:spcPts val="720"/>
              </a:spcBef>
              <a:spcAft>
                <a:spcPts val="0"/>
              </a:spcAft>
              <a:buClr>
                <a:srgbClr val="003B49"/>
              </a:buClr>
              <a:buSzPts val="3600"/>
              <a:buNone/>
            </a:pPr>
            <a:r>
              <a:rPr lang="en" sz="3600">
                <a:solidFill>
                  <a:srgbClr val="003B49"/>
                </a:solidFill>
                <a:latin typeface="Arial"/>
                <a:ea typeface="Arial"/>
                <a:cs typeface="Arial"/>
                <a:sym typeface="Arial"/>
              </a:rPr>
              <a:t>		</a:t>
            </a:r>
            <a:endParaRPr/>
          </a:p>
          <a:p>
            <a:pPr marL="0" lvl="0" indent="0" algn="l" rtl="0">
              <a:lnSpc>
                <a:spcPct val="100000"/>
              </a:lnSpc>
              <a:spcBef>
                <a:spcPts val="720"/>
              </a:spcBef>
              <a:spcAft>
                <a:spcPts val="0"/>
              </a:spcAft>
              <a:buClr>
                <a:srgbClr val="509E2F"/>
              </a:buClr>
              <a:buSzPts val="3600"/>
              <a:buNone/>
            </a:pPr>
            <a:r>
              <a:rPr lang="en" sz="3600" b="1">
                <a:latin typeface="Arial"/>
                <a:ea typeface="Arial"/>
                <a:cs typeface="Arial"/>
                <a:sym typeface="Arial"/>
              </a:rPr>
              <a:t>	</a:t>
            </a:r>
            <a:endParaRPr/>
          </a:p>
        </p:txBody>
      </p:sp>
      <p:sp>
        <p:nvSpPr>
          <p:cNvPr id="316" name="Google Shape;316;p35"/>
          <p:cNvSpPr txBox="1">
            <a:spLocks noGrp="1"/>
          </p:cNvSpPr>
          <p:nvPr>
            <p:ph type="body" idx="2"/>
          </p:nvPr>
        </p:nvSpPr>
        <p:spPr>
          <a:xfrm>
            <a:off x="681053" y="1790003"/>
            <a:ext cx="10912883" cy="991999"/>
          </a:xfrm>
          <a:prstGeom prst="rect">
            <a:avLst/>
          </a:prstGeom>
          <a:noFill/>
          <a:ln>
            <a:noFill/>
          </a:ln>
        </p:spPr>
        <p:txBody>
          <a:bodyPr spcFirstLastPara="1" wrap="square" lIns="91425" tIns="45700" rIns="91425" bIns="45700" anchor="t" anchorCtr="0">
            <a:noAutofit/>
          </a:bodyPr>
          <a:lstStyle/>
          <a:p>
            <a:pPr marL="6350" lvl="0" indent="-6350" algn="l" rtl="0">
              <a:lnSpc>
                <a:spcPct val="90000"/>
              </a:lnSpc>
              <a:spcBef>
                <a:spcPts val="0"/>
              </a:spcBef>
              <a:spcAft>
                <a:spcPts val="0"/>
              </a:spcAft>
              <a:buClr>
                <a:srgbClr val="509E2F"/>
              </a:buClr>
              <a:buSzPts val="3600"/>
              <a:buNone/>
            </a:pPr>
            <a:r>
              <a:rPr lang="en" sz="3600">
                <a:latin typeface="Arial"/>
                <a:ea typeface="Arial"/>
                <a:cs typeface="Arial"/>
                <a:sym typeface="Arial"/>
              </a:rPr>
              <a:t>Agenda</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defTabSz="457200">
              <a:buClrTx/>
              <a:buSzTx/>
              <a:defRPr/>
            </a:pPr>
            <a:fld id="{7E03178D-84EE-4CB8-A279-6A93DE17BCD8}" type="slidenum">
              <a:rPr lang="en-US" kern="1200">
                <a:solidFill>
                  <a:srgbClr val="33006F">
                    <a:tint val="75000"/>
                  </a:srgbClr>
                </a:solidFill>
                <a:ea typeface="+mn-ea"/>
                <a:cs typeface="+mn-cs"/>
              </a:rPr>
              <a:pPr defTabSz="457200">
                <a:buClrTx/>
                <a:buSzTx/>
                <a:defRPr/>
              </a:pPr>
              <a:t>22</a:t>
            </a:fld>
            <a:endParaRPr lang="en-US" kern="1200" dirty="0">
              <a:solidFill>
                <a:srgbClr val="33006F">
                  <a:tint val="75000"/>
                </a:srgbClr>
              </a:solidFill>
              <a:ea typeface="+mn-ea"/>
              <a:cs typeface="+mn-cs"/>
            </a:endParaRPr>
          </a:p>
        </p:txBody>
      </p:sp>
      <p:sp>
        <p:nvSpPr>
          <p:cNvPr id="5" name="TextBox 4">
            <a:extLst>
              <a:ext uri="{FF2B5EF4-FFF2-40B4-BE49-F238E27FC236}">
                <a16:creationId xmlns:a16="http://schemas.microsoft.com/office/drawing/2014/main" id="{06C3315F-9967-456E-8C9A-C46355C10412}"/>
              </a:ext>
            </a:extLst>
          </p:cNvPr>
          <p:cNvSpPr txBox="1"/>
          <p:nvPr/>
        </p:nvSpPr>
        <p:spPr>
          <a:xfrm>
            <a:off x="1955516" y="1859281"/>
            <a:ext cx="8143730" cy="4216539"/>
          </a:xfrm>
          <a:prstGeom prst="rect">
            <a:avLst/>
          </a:prstGeom>
          <a:noFill/>
        </p:spPr>
        <p:txBody>
          <a:bodyPr wrap="square" rtlCol="0">
            <a:spAutoFit/>
          </a:bodyPr>
          <a:lstStyle/>
          <a:p>
            <a:pPr defTabSz="457200">
              <a:buClrTx/>
              <a:defRPr/>
            </a:pPr>
            <a:r>
              <a:rPr lang="en-US" sz="3600" kern="1200" dirty="0">
                <a:solidFill>
                  <a:srgbClr val="33006F"/>
                </a:solidFill>
                <a:latin typeface="Calibri"/>
                <a:ea typeface="+mn-ea"/>
                <a:cs typeface="+mn-cs"/>
              </a:rPr>
              <a:t>CCC Meeting</a:t>
            </a:r>
            <a:br>
              <a:rPr lang="en-US" sz="3600" kern="1200" dirty="0">
                <a:solidFill>
                  <a:srgbClr val="33006F"/>
                </a:solidFill>
                <a:latin typeface="Calibri"/>
                <a:ea typeface="+mn-ea"/>
                <a:cs typeface="+mn-cs"/>
              </a:rPr>
            </a:br>
            <a:r>
              <a:rPr lang="en-US" sz="3600" kern="1200" dirty="0">
                <a:solidFill>
                  <a:srgbClr val="33006F"/>
                </a:solidFill>
                <a:latin typeface="Calibri"/>
                <a:ea typeface="+mn-ea"/>
                <a:cs typeface="+mn-cs"/>
              </a:rPr>
              <a:t>	</a:t>
            </a:r>
            <a:r>
              <a:rPr lang="en-US" sz="3200" kern="1200" dirty="0">
                <a:solidFill>
                  <a:srgbClr val="33006F"/>
                </a:solidFill>
                <a:latin typeface="Calibri"/>
                <a:ea typeface="+mn-ea"/>
                <a:cs typeface="+mn-cs"/>
              </a:rPr>
              <a:t>	- April 6</a:t>
            </a:r>
            <a:r>
              <a:rPr lang="en-US" sz="3200" dirty="0">
                <a:solidFill>
                  <a:srgbClr val="33006F"/>
                </a:solidFill>
                <a:latin typeface="Calibri"/>
              </a:rPr>
              <a:t>,</a:t>
            </a:r>
            <a:r>
              <a:rPr lang="en-US" sz="3200" kern="1200" dirty="0">
                <a:solidFill>
                  <a:srgbClr val="33006F"/>
                </a:solidFill>
                <a:latin typeface="Calibri"/>
                <a:ea typeface="+mn-ea"/>
                <a:cs typeface="+mn-cs"/>
              </a:rPr>
              <a:t> 2023</a:t>
            </a:r>
          </a:p>
          <a:p>
            <a:pPr defTabSz="457200">
              <a:buClrTx/>
              <a:defRPr/>
            </a:pPr>
            <a:endParaRPr lang="en-US" sz="3200" kern="1200" dirty="0">
              <a:solidFill>
                <a:srgbClr val="33006F"/>
              </a:solidFill>
              <a:latin typeface="Calibri"/>
              <a:ea typeface="+mn-ea"/>
              <a:cs typeface="+mn-cs"/>
            </a:endParaRPr>
          </a:p>
          <a:p>
            <a:pPr defTabSz="457200">
              <a:buClrTx/>
              <a:defRPr/>
            </a:pPr>
            <a:r>
              <a:rPr lang="en-US" sz="3600" kern="1200" dirty="0">
                <a:solidFill>
                  <a:srgbClr val="33006F"/>
                </a:solidFill>
                <a:latin typeface="Calibri"/>
                <a:ea typeface="+mn-ea"/>
                <a:cs typeface="+mn-cs"/>
              </a:rPr>
              <a:t>Total Committee Activity</a:t>
            </a:r>
          </a:p>
          <a:p>
            <a:pPr marL="742950" lvl="1" indent="-285750" defTabSz="457200">
              <a:buClrTx/>
              <a:buFontTx/>
              <a:buChar char="-"/>
              <a:defRPr/>
            </a:pPr>
            <a:r>
              <a:rPr lang="en-US" sz="3200" dirty="0">
                <a:solidFill>
                  <a:srgbClr val="33006F"/>
                </a:solidFill>
                <a:latin typeface="Calibri"/>
              </a:rPr>
              <a:t>18</a:t>
            </a:r>
            <a:r>
              <a:rPr lang="en-US" sz="3200" kern="1200" dirty="0">
                <a:solidFill>
                  <a:srgbClr val="33006F"/>
                </a:solidFill>
                <a:latin typeface="Calibri"/>
                <a:ea typeface="+mn-ea"/>
                <a:cs typeface="+mn-cs"/>
              </a:rPr>
              <a:t> Course Change Requests (CC Forms)</a:t>
            </a:r>
          </a:p>
          <a:p>
            <a:pPr marL="742950" lvl="1" indent="-285750" defTabSz="457200">
              <a:buClrTx/>
              <a:buFontTx/>
              <a:buChar char="-"/>
              <a:defRPr/>
            </a:pPr>
            <a:r>
              <a:rPr lang="en-US" sz="3200" kern="1200" dirty="0">
                <a:solidFill>
                  <a:srgbClr val="33006F"/>
                </a:solidFill>
                <a:latin typeface="Calibri"/>
                <a:ea typeface="+mn-ea"/>
                <a:cs typeface="+mn-cs"/>
              </a:rPr>
              <a:t>5 Program Change Forms (PC Forms)</a:t>
            </a:r>
          </a:p>
          <a:p>
            <a:pPr marL="742950" lvl="1" indent="-285750" defTabSz="457200">
              <a:buClrTx/>
              <a:buFontTx/>
              <a:buChar char="-"/>
              <a:defRPr/>
            </a:pPr>
            <a:r>
              <a:rPr lang="en-US" sz="3200" kern="1200" dirty="0">
                <a:solidFill>
                  <a:srgbClr val="33006F"/>
                </a:solidFill>
                <a:latin typeface="Calibri"/>
                <a:ea typeface="+mn-ea"/>
                <a:cs typeface="+mn-cs"/>
              </a:rPr>
              <a:t>6 Experimental Course Requests (EC Forms)</a:t>
            </a:r>
          </a:p>
          <a:p>
            <a:pPr marL="742950" lvl="1" indent="-285750" defTabSz="457200">
              <a:buClrTx/>
              <a:buFontTx/>
              <a:buChar char="-"/>
              <a:defRPr/>
            </a:pPr>
            <a:r>
              <a:rPr lang="en-US" sz="3200" dirty="0">
                <a:solidFill>
                  <a:srgbClr val="33006F"/>
                </a:solidFill>
                <a:latin typeface="Calibri"/>
              </a:rPr>
              <a:t>1 Department Name Change</a:t>
            </a:r>
            <a:endParaRPr lang="en-US" sz="3200" kern="1200" dirty="0">
              <a:solidFill>
                <a:srgbClr val="33006F"/>
              </a:solidFill>
              <a:latin typeface="Calibri"/>
              <a:ea typeface="+mn-ea"/>
              <a:cs typeface="+mn-cs"/>
            </a:endParaRPr>
          </a:p>
        </p:txBody>
      </p:sp>
      <p:sp>
        <p:nvSpPr>
          <p:cNvPr id="6" name="TextBox 5">
            <a:extLst>
              <a:ext uri="{FF2B5EF4-FFF2-40B4-BE49-F238E27FC236}">
                <a16:creationId xmlns:a16="http://schemas.microsoft.com/office/drawing/2014/main" id="{A8FA7E8F-CEE5-4015-83D0-2AA09E36D79A}"/>
              </a:ext>
            </a:extLst>
          </p:cNvPr>
          <p:cNvSpPr txBox="1"/>
          <p:nvPr/>
        </p:nvSpPr>
        <p:spPr>
          <a:xfrm>
            <a:off x="6370525" y="355601"/>
            <a:ext cx="3728720" cy="646331"/>
          </a:xfrm>
          <a:prstGeom prst="rect">
            <a:avLst/>
          </a:prstGeom>
          <a:noFill/>
        </p:spPr>
        <p:txBody>
          <a:bodyPr wrap="square" rtlCol="0">
            <a:spAutoFit/>
          </a:bodyPr>
          <a:lstStyle/>
          <a:p>
            <a:pPr algn="ctr" defTabSz="457200">
              <a:buClrTx/>
              <a:defRPr/>
            </a:pPr>
            <a:r>
              <a:rPr lang="en-US" sz="1800" kern="1200" dirty="0">
                <a:solidFill>
                  <a:srgbClr val="33006F"/>
                </a:solidFill>
                <a:latin typeface="Calibri"/>
                <a:ea typeface="+mn-ea"/>
                <a:cs typeface="+mn-cs"/>
              </a:rPr>
              <a:t>Campus Curricula Committee Report </a:t>
            </a:r>
          </a:p>
          <a:p>
            <a:pPr algn="ctr" defTabSz="457200">
              <a:buClrTx/>
              <a:defRPr/>
            </a:pPr>
            <a:r>
              <a:rPr lang="en-US" sz="1800" kern="1200" dirty="0">
                <a:solidFill>
                  <a:srgbClr val="33006F"/>
                </a:solidFill>
                <a:latin typeface="Calibri"/>
                <a:ea typeface="+mn-ea"/>
                <a:cs typeface="+mn-cs"/>
              </a:rPr>
              <a:t>April 27, 2023</a:t>
            </a:r>
          </a:p>
        </p:txBody>
      </p:sp>
    </p:spTree>
    <p:extLst>
      <p:ext uri="{BB962C8B-B14F-4D97-AF65-F5344CB8AC3E}">
        <p14:creationId xmlns:p14="http://schemas.microsoft.com/office/powerpoint/2010/main" val="6140698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defTabSz="457200">
              <a:buClrTx/>
              <a:buSzTx/>
              <a:defRPr/>
            </a:pPr>
            <a:fld id="{7E03178D-84EE-4CB8-A279-6A93DE17BCD8}" type="slidenum">
              <a:rPr lang="en-US" kern="1200">
                <a:solidFill>
                  <a:srgbClr val="33006F">
                    <a:tint val="75000"/>
                  </a:srgbClr>
                </a:solidFill>
                <a:ea typeface="+mn-ea"/>
                <a:cs typeface="+mn-cs"/>
              </a:rPr>
              <a:pPr defTabSz="457200">
                <a:buClrTx/>
                <a:buSzTx/>
                <a:defRPr/>
              </a:pPr>
              <a:t>23</a:t>
            </a:fld>
            <a:endParaRPr lang="en-US" kern="1200" dirty="0">
              <a:solidFill>
                <a:srgbClr val="33006F">
                  <a:tint val="75000"/>
                </a:srgbClr>
              </a:solidFill>
              <a:ea typeface="+mn-ea"/>
              <a:cs typeface="+mn-cs"/>
            </a:endParaRPr>
          </a:p>
        </p:txBody>
      </p:sp>
      <p:sp>
        <p:nvSpPr>
          <p:cNvPr id="3" name="Rectangle 2">
            <a:extLst>
              <a:ext uri="{FF2B5EF4-FFF2-40B4-BE49-F238E27FC236}">
                <a16:creationId xmlns:a16="http://schemas.microsoft.com/office/drawing/2014/main" id="{F2E6BE61-1AD9-4A49-83B6-0CC317AA675C}"/>
              </a:ext>
            </a:extLst>
          </p:cNvPr>
          <p:cNvSpPr/>
          <p:nvPr/>
        </p:nvSpPr>
        <p:spPr>
          <a:xfrm>
            <a:off x="1524001" y="1400417"/>
            <a:ext cx="9829799" cy="5447645"/>
          </a:xfrm>
          <a:prstGeom prst="rect">
            <a:avLst/>
          </a:prstGeom>
        </p:spPr>
        <p:txBody>
          <a:bodyPr wrap="square">
            <a:spAutoFit/>
          </a:bodyPr>
          <a:lstStyle/>
          <a:p>
            <a:pPr defTabSz="457200">
              <a:buClrTx/>
              <a:defRPr/>
            </a:pPr>
            <a:r>
              <a:rPr lang="en-US" sz="2400" kern="1200" dirty="0">
                <a:solidFill>
                  <a:srgbClr val="33006F"/>
                </a:solidFill>
                <a:latin typeface="Calibri"/>
                <a:ea typeface="+mn-ea"/>
                <a:cs typeface="+mn-cs"/>
              </a:rPr>
              <a:t>Course Changes (CC) Requested</a:t>
            </a:r>
          </a:p>
          <a:p>
            <a:r>
              <a:rPr lang="en-US" sz="1800" dirty="0">
                <a:latin typeface="Calibri-Bold"/>
                <a:ea typeface="Times New Roman" panose="02020603050405020304" pitchFamily="18" charset="0"/>
                <a:cs typeface="Calibri-Bold"/>
              </a:rPr>
              <a:t>File:</a:t>
            </a:r>
            <a:r>
              <a:rPr lang="en-US" sz="1800" dirty="0">
                <a:latin typeface="Times New Roman" panose="02020603050405020304" pitchFamily="18" charset="0"/>
                <a:ea typeface="Times New Roman" panose="02020603050405020304" pitchFamily="18" charset="0"/>
              </a:rPr>
              <a:t> </a:t>
            </a:r>
            <a:r>
              <a:rPr lang="en-US" sz="1800" dirty="0">
                <a:latin typeface="Calibri-Bold"/>
                <a:ea typeface="Times New Roman" panose="02020603050405020304" pitchFamily="18" charset="0"/>
                <a:cs typeface="Calibri-Bold"/>
              </a:rPr>
              <a:t>2021.1 ART 1164 : Sculpture</a:t>
            </a:r>
            <a:endParaRPr lang="en-US" sz="1800" dirty="0">
              <a:latin typeface="Times New Roman" panose="02020603050405020304" pitchFamily="18" charset="0"/>
              <a:ea typeface="Times New Roman" panose="02020603050405020304" pitchFamily="18" charset="0"/>
            </a:endParaRPr>
          </a:p>
          <a:p>
            <a:r>
              <a:rPr lang="en-US" sz="1800" dirty="0">
                <a:latin typeface="Calibri-Bold"/>
                <a:ea typeface="Times New Roman" panose="02020603050405020304" pitchFamily="18" charset="0"/>
                <a:cs typeface="Calibri-Bold"/>
              </a:rPr>
              <a:t>File: 4891	CHEM 5650 : Introduction to Medicinal Chemistry</a:t>
            </a:r>
            <a:endParaRPr lang="en-US" sz="1800" dirty="0">
              <a:latin typeface="Times New Roman" panose="02020603050405020304" pitchFamily="18" charset="0"/>
              <a:ea typeface="Times New Roman" panose="02020603050405020304" pitchFamily="18" charset="0"/>
            </a:endParaRPr>
          </a:p>
          <a:p>
            <a:r>
              <a:rPr lang="en-US" sz="1800" dirty="0">
                <a:latin typeface="Calibri-Bold"/>
                <a:ea typeface="Times New Roman" panose="02020603050405020304" pitchFamily="18" charset="0"/>
                <a:cs typeface="Calibri-Bold"/>
              </a:rPr>
              <a:t>File: 358.1 CIV ENG 6331 : Advanced Open-Channel Hydraulics</a:t>
            </a:r>
            <a:endParaRPr lang="en-US" sz="1800" dirty="0">
              <a:latin typeface="Times New Roman" panose="02020603050405020304" pitchFamily="18" charset="0"/>
              <a:ea typeface="Times New Roman" panose="02020603050405020304" pitchFamily="18" charset="0"/>
            </a:endParaRPr>
          </a:p>
          <a:p>
            <a:r>
              <a:rPr lang="en-US" sz="1800" dirty="0">
                <a:latin typeface="Calibri-Bold"/>
                <a:ea typeface="Times New Roman" panose="02020603050405020304" pitchFamily="18" charset="0"/>
                <a:cs typeface="Calibri-Bold"/>
              </a:rPr>
              <a:t>File: 4942	ECON 3300 : Introduction to Econometrics</a:t>
            </a:r>
            <a:endParaRPr lang="en-US" sz="1800" dirty="0">
              <a:latin typeface="Times New Roman" panose="02020603050405020304" pitchFamily="18" charset="0"/>
              <a:ea typeface="Times New Roman" panose="02020603050405020304" pitchFamily="18" charset="0"/>
            </a:endParaRPr>
          </a:p>
          <a:p>
            <a:r>
              <a:rPr lang="en-US" sz="1800" dirty="0">
                <a:latin typeface="Calibri-Bold"/>
                <a:ea typeface="Times New Roman" panose="02020603050405020304" pitchFamily="18" charset="0"/>
                <a:cs typeface="Calibri-Bold"/>
              </a:rPr>
              <a:t>File: 4937	ECON 3333 : Computational Economics</a:t>
            </a:r>
            <a:endParaRPr lang="en-US" sz="1800" dirty="0">
              <a:latin typeface="Times New Roman" panose="02020603050405020304" pitchFamily="18" charset="0"/>
              <a:ea typeface="Times New Roman" panose="02020603050405020304" pitchFamily="18" charset="0"/>
            </a:endParaRPr>
          </a:p>
          <a:p>
            <a:r>
              <a:rPr lang="en-US" sz="1800" dirty="0">
                <a:latin typeface="Calibri-Bold"/>
                <a:ea typeface="Times New Roman" panose="02020603050405020304" pitchFamily="18" charset="0"/>
                <a:cs typeface="Calibri-Bold"/>
              </a:rPr>
              <a:t>File: 4936	ECON 4383 : Financial Economics</a:t>
            </a:r>
            <a:endParaRPr lang="en-US" sz="1800" dirty="0">
              <a:latin typeface="Times New Roman" panose="02020603050405020304" pitchFamily="18" charset="0"/>
              <a:ea typeface="Times New Roman" panose="02020603050405020304" pitchFamily="18" charset="0"/>
            </a:endParaRPr>
          </a:p>
          <a:p>
            <a:r>
              <a:rPr lang="en-US" sz="1800" dirty="0">
                <a:latin typeface="Calibri-Bold"/>
                <a:ea typeface="Times New Roman" panose="02020603050405020304" pitchFamily="18" charset="0"/>
                <a:cs typeface="Calibri-Bold"/>
              </a:rPr>
              <a:t>File: 4940	ECON 4538 : Advanced Econometrics</a:t>
            </a:r>
            <a:endParaRPr lang="en-US" sz="1800" dirty="0">
              <a:latin typeface="Times New Roman" panose="02020603050405020304" pitchFamily="18" charset="0"/>
              <a:ea typeface="Times New Roman" panose="02020603050405020304" pitchFamily="18" charset="0"/>
            </a:endParaRPr>
          </a:p>
          <a:p>
            <a:r>
              <a:rPr lang="en-US" sz="1800" dirty="0">
                <a:latin typeface="Calibri-Bold"/>
                <a:ea typeface="Times New Roman" panose="02020603050405020304" pitchFamily="18" charset="0"/>
                <a:cs typeface="Calibri-Bold"/>
              </a:rPr>
              <a:t>File: 4941	ECON 5360 : Data Driven Strategic Insights</a:t>
            </a:r>
            <a:endParaRPr lang="en-US" sz="1800" dirty="0">
              <a:latin typeface="Times New Roman" panose="02020603050405020304" pitchFamily="18" charset="0"/>
              <a:ea typeface="Times New Roman" panose="02020603050405020304" pitchFamily="18" charset="0"/>
            </a:endParaRPr>
          </a:p>
          <a:p>
            <a:r>
              <a:rPr lang="en-US" sz="1800" dirty="0">
                <a:latin typeface="Calibri-Bold"/>
                <a:ea typeface="Times New Roman" panose="02020603050405020304" pitchFamily="18" charset="0"/>
                <a:cs typeface="Calibri-Bold"/>
              </a:rPr>
              <a:t>File: 1688.1 ELEC ENG 6320 : Nonlinear Control Systems</a:t>
            </a:r>
            <a:endParaRPr lang="en-US" sz="1800" dirty="0">
              <a:latin typeface="Times New Roman" panose="02020603050405020304" pitchFamily="18" charset="0"/>
              <a:ea typeface="Times New Roman" panose="02020603050405020304" pitchFamily="18" charset="0"/>
            </a:endParaRPr>
          </a:p>
          <a:p>
            <a:r>
              <a:rPr lang="en-US" sz="1800" dirty="0">
                <a:latin typeface="Calibri-Bold"/>
                <a:ea typeface="Times New Roman" panose="02020603050405020304" pitchFamily="18" charset="0"/>
                <a:cs typeface="Calibri-Bold"/>
              </a:rPr>
              <a:t>File: 4557.3 ELEC ENG 6370 : Adaptive Control</a:t>
            </a:r>
            <a:endParaRPr lang="en-US" sz="1800" dirty="0">
              <a:latin typeface="Times New Roman" panose="02020603050405020304" pitchFamily="18" charset="0"/>
              <a:ea typeface="Times New Roman" panose="02020603050405020304" pitchFamily="18" charset="0"/>
            </a:endParaRPr>
          </a:p>
          <a:p>
            <a:r>
              <a:rPr lang="en-US" sz="1800" dirty="0">
                <a:latin typeface="Calibri-Bold"/>
                <a:ea typeface="Times New Roman" panose="02020603050405020304" pitchFamily="18" charset="0"/>
                <a:cs typeface="Calibri-Bold"/>
              </a:rPr>
              <a:t>File: 32.7	ENGLISH 2560 : Technical Marketing Communication</a:t>
            </a:r>
            <a:endParaRPr lang="en-US" sz="1800" dirty="0">
              <a:latin typeface="Times New Roman" panose="02020603050405020304" pitchFamily="18" charset="0"/>
              <a:ea typeface="Times New Roman" panose="02020603050405020304" pitchFamily="18" charset="0"/>
            </a:endParaRPr>
          </a:p>
          <a:p>
            <a:r>
              <a:rPr lang="en-US" sz="1800" dirty="0">
                <a:latin typeface="Calibri-Bold"/>
                <a:ea typeface="Times New Roman" panose="02020603050405020304" pitchFamily="18" charset="0"/>
                <a:cs typeface="Calibri-Bold"/>
              </a:rPr>
              <a:t>File: 4962	ENV SCI 1001 : Special Topics</a:t>
            </a:r>
            <a:endParaRPr lang="en-US" sz="1800" dirty="0">
              <a:latin typeface="Times New Roman" panose="02020603050405020304" pitchFamily="18" charset="0"/>
              <a:ea typeface="Times New Roman" panose="02020603050405020304" pitchFamily="18" charset="0"/>
            </a:endParaRPr>
          </a:p>
          <a:p>
            <a:r>
              <a:rPr lang="en-US" sz="1800" dirty="0">
                <a:latin typeface="Calibri-Bold"/>
                <a:ea typeface="Times New Roman" panose="02020603050405020304" pitchFamily="18" charset="0"/>
                <a:cs typeface="Calibri-Bold"/>
              </a:rPr>
              <a:t>File: 4960	ENV SCI 2001 : Special Topics</a:t>
            </a:r>
            <a:endParaRPr lang="en-US" sz="1800" dirty="0">
              <a:latin typeface="Times New Roman" panose="02020603050405020304" pitchFamily="18" charset="0"/>
              <a:ea typeface="Times New Roman" panose="02020603050405020304" pitchFamily="18" charset="0"/>
            </a:endParaRPr>
          </a:p>
          <a:p>
            <a:r>
              <a:rPr lang="en-US" sz="1800" dirty="0">
                <a:latin typeface="Calibri-Bold"/>
                <a:ea typeface="Times New Roman" panose="02020603050405020304" pitchFamily="18" charset="0"/>
                <a:cs typeface="Calibri-Bold"/>
              </a:rPr>
              <a:t>File: 4963	ENV SCI 3001 : Special Topics</a:t>
            </a:r>
            <a:endParaRPr lang="en-US" sz="1800" dirty="0">
              <a:latin typeface="Times New Roman" panose="02020603050405020304" pitchFamily="18" charset="0"/>
              <a:ea typeface="Times New Roman" panose="02020603050405020304" pitchFamily="18" charset="0"/>
            </a:endParaRPr>
          </a:p>
          <a:p>
            <a:r>
              <a:rPr lang="en-US" sz="1800" dirty="0">
                <a:latin typeface="Calibri-Bold"/>
                <a:ea typeface="Times New Roman" panose="02020603050405020304" pitchFamily="18" charset="0"/>
                <a:cs typeface="Calibri-Bold"/>
              </a:rPr>
              <a:t>File: 4964	ENV SCI 4001 : Special Topics</a:t>
            </a:r>
            <a:endParaRPr lang="en-US" sz="1800" dirty="0">
              <a:latin typeface="Times New Roman" panose="02020603050405020304" pitchFamily="18" charset="0"/>
              <a:ea typeface="Times New Roman" panose="02020603050405020304" pitchFamily="18" charset="0"/>
            </a:endParaRPr>
          </a:p>
          <a:p>
            <a:r>
              <a:rPr lang="en-US" sz="1800" dirty="0">
                <a:latin typeface="Calibri-Bold"/>
                <a:ea typeface="Times New Roman" panose="02020603050405020304" pitchFamily="18" charset="0"/>
                <a:cs typeface="Calibri-Bold"/>
              </a:rPr>
              <a:t>File: 4965	ENV SCI 5001 : Special Topics</a:t>
            </a:r>
            <a:endParaRPr lang="en-US" sz="1800" dirty="0">
              <a:latin typeface="Times New Roman" panose="02020603050405020304" pitchFamily="18" charset="0"/>
              <a:ea typeface="Times New Roman" panose="02020603050405020304" pitchFamily="18" charset="0"/>
            </a:endParaRPr>
          </a:p>
          <a:p>
            <a:r>
              <a:rPr lang="en-US" sz="1800" dirty="0">
                <a:latin typeface="Calibri-Bold"/>
                <a:ea typeface="Times New Roman" panose="02020603050405020304" pitchFamily="18" charset="0"/>
                <a:cs typeface="Calibri-Bold"/>
              </a:rPr>
              <a:t>File: 320.9 ERP 6220 : Data Modeling &amp; Visualization Prototyping for Enterprise Decision </a:t>
            </a:r>
            <a:r>
              <a:rPr lang="en-US" sz="1800" dirty="0" err="1">
                <a:latin typeface="Calibri-Bold"/>
                <a:ea typeface="Times New Roman" panose="02020603050405020304" pitchFamily="18" charset="0"/>
                <a:cs typeface="Calibri-Bold"/>
              </a:rPr>
              <a:t>Dashbd</a:t>
            </a:r>
            <a:endParaRPr lang="en-US" sz="1800" dirty="0">
              <a:latin typeface="Times New Roman" panose="02020603050405020304" pitchFamily="18" charset="0"/>
              <a:ea typeface="Times New Roman" panose="02020603050405020304" pitchFamily="18" charset="0"/>
            </a:endParaRPr>
          </a:p>
          <a:p>
            <a:r>
              <a:rPr lang="en-US" sz="1800" dirty="0">
                <a:latin typeface="Calibri-Bold"/>
                <a:ea typeface="Times New Roman" panose="02020603050405020304" pitchFamily="18" charset="0"/>
                <a:cs typeface="Calibri-Bold"/>
              </a:rPr>
              <a:t>File: 4499.8 FINANCE 5310 : Financial Technology and Analytics</a:t>
            </a:r>
            <a:endParaRPr lang="en-US" sz="2400" kern="1200" dirty="0">
              <a:solidFill>
                <a:srgbClr val="33006F"/>
              </a:solidFill>
              <a:latin typeface="Calibri"/>
              <a:ea typeface="+mn-ea"/>
              <a:cs typeface="+mn-cs"/>
            </a:endParaRPr>
          </a:p>
        </p:txBody>
      </p:sp>
      <p:sp>
        <p:nvSpPr>
          <p:cNvPr id="5" name="TextBox 4">
            <a:extLst>
              <a:ext uri="{FF2B5EF4-FFF2-40B4-BE49-F238E27FC236}">
                <a16:creationId xmlns:a16="http://schemas.microsoft.com/office/drawing/2014/main" id="{685D525E-CBA5-4F0E-A0E9-0E9E1A9768ED}"/>
              </a:ext>
            </a:extLst>
          </p:cNvPr>
          <p:cNvSpPr txBox="1"/>
          <p:nvPr/>
        </p:nvSpPr>
        <p:spPr>
          <a:xfrm>
            <a:off x="6644640" y="678765"/>
            <a:ext cx="3728720" cy="923330"/>
          </a:xfrm>
          <a:prstGeom prst="rect">
            <a:avLst/>
          </a:prstGeom>
          <a:noFill/>
        </p:spPr>
        <p:txBody>
          <a:bodyPr wrap="square" rtlCol="0">
            <a:spAutoFit/>
          </a:bodyPr>
          <a:lstStyle/>
          <a:p>
            <a:pPr algn="ctr" defTabSz="457200">
              <a:buClrTx/>
              <a:defRPr/>
            </a:pPr>
            <a:r>
              <a:rPr lang="en-US" sz="1800" kern="1200" dirty="0">
                <a:solidFill>
                  <a:srgbClr val="33006F"/>
                </a:solidFill>
                <a:latin typeface="Calibri"/>
                <a:ea typeface="+mn-ea"/>
                <a:cs typeface="+mn-cs"/>
              </a:rPr>
              <a:t>Campus Curricula Committee Report </a:t>
            </a:r>
          </a:p>
          <a:p>
            <a:pPr algn="ctr" defTabSz="457200">
              <a:buClrTx/>
              <a:defRPr/>
            </a:pPr>
            <a:r>
              <a:rPr lang="en-US" sz="1800" kern="1200" dirty="0">
                <a:solidFill>
                  <a:srgbClr val="33006F"/>
                </a:solidFill>
                <a:latin typeface="Calibri"/>
                <a:ea typeface="+mn-ea"/>
                <a:cs typeface="+mn-cs"/>
              </a:rPr>
              <a:t>April 27, 2023</a:t>
            </a:r>
          </a:p>
          <a:p>
            <a:pPr algn="ctr" defTabSz="457200">
              <a:buClrTx/>
              <a:defRPr/>
            </a:pPr>
            <a:endParaRPr lang="en-US" sz="1800" kern="1200" dirty="0">
              <a:solidFill>
                <a:srgbClr val="33006F"/>
              </a:solidFill>
              <a:latin typeface="Calibri"/>
              <a:ea typeface="+mn-ea"/>
              <a:cs typeface="+mn-cs"/>
            </a:endParaRPr>
          </a:p>
        </p:txBody>
      </p:sp>
    </p:spTree>
    <p:extLst>
      <p:ext uri="{BB962C8B-B14F-4D97-AF65-F5344CB8AC3E}">
        <p14:creationId xmlns:p14="http://schemas.microsoft.com/office/powerpoint/2010/main" val="320239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defTabSz="457200">
              <a:buClrTx/>
              <a:buSzTx/>
              <a:defRPr/>
            </a:pPr>
            <a:fld id="{7E03178D-84EE-4CB8-A279-6A93DE17BCD8}" type="slidenum">
              <a:rPr lang="en-US" kern="1200">
                <a:solidFill>
                  <a:srgbClr val="33006F">
                    <a:tint val="75000"/>
                  </a:srgbClr>
                </a:solidFill>
                <a:ea typeface="+mn-ea"/>
                <a:cs typeface="+mn-cs"/>
              </a:rPr>
              <a:pPr defTabSz="457200">
                <a:buClrTx/>
                <a:buSzTx/>
                <a:defRPr/>
              </a:pPr>
              <a:t>24</a:t>
            </a:fld>
            <a:endParaRPr lang="en-US" kern="1200" dirty="0">
              <a:solidFill>
                <a:srgbClr val="33006F">
                  <a:tint val="75000"/>
                </a:srgbClr>
              </a:solidFill>
              <a:ea typeface="+mn-ea"/>
              <a:cs typeface="+mn-cs"/>
            </a:endParaRPr>
          </a:p>
        </p:txBody>
      </p:sp>
      <p:sp>
        <p:nvSpPr>
          <p:cNvPr id="3" name="Rectangle 2">
            <a:extLst>
              <a:ext uri="{FF2B5EF4-FFF2-40B4-BE49-F238E27FC236}">
                <a16:creationId xmlns:a16="http://schemas.microsoft.com/office/drawing/2014/main" id="{F2E6BE61-1AD9-4A49-83B6-0CC317AA675C}"/>
              </a:ext>
            </a:extLst>
          </p:cNvPr>
          <p:cNvSpPr/>
          <p:nvPr/>
        </p:nvSpPr>
        <p:spPr>
          <a:xfrm>
            <a:off x="1630018" y="1910320"/>
            <a:ext cx="10561982" cy="3170099"/>
          </a:xfrm>
          <a:prstGeom prst="rect">
            <a:avLst/>
          </a:prstGeom>
        </p:spPr>
        <p:txBody>
          <a:bodyPr wrap="square">
            <a:spAutoFit/>
          </a:bodyPr>
          <a:lstStyle/>
          <a:p>
            <a:pPr defTabSz="457200">
              <a:buClrTx/>
              <a:defRPr/>
            </a:pPr>
            <a:r>
              <a:rPr lang="en-US" sz="2800" kern="1200" dirty="0">
                <a:solidFill>
                  <a:srgbClr val="33006F"/>
                </a:solidFill>
                <a:latin typeface="Calibri"/>
                <a:ea typeface="+mn-ea"/>
                <a:cs typeface="+mn-cs"/>
              </a:rPr>
              <a:t>Program Changes (PC) Requested</a:t>
            </a:r>
          </a:p>
          <a:p>
            <a:pPr defTabSz="457200">
              <a:buClrTx/>
              <a:defRPr/>
            </a:pPr>
            <a:endParaRPr lang="en-US" sz="2800" kern="1200" dirty="0">
              <a:solidFill>
                <a:srgbClr val="33006F"/>
              </a:solidFill>
              <a:latin typeface="Calibri"/>
              <a:ea typeface="+mn-ea"/>
              <a:cs typeface="+mn-cs"/>
            </a:endParaRPr>
          </a:p>
          <a:p>
            <a:r>
              <a:rPr lang="en-US" sz="2400" dirty="0">
                <a:latin typeface="Calibri" panose="020F0502020204030204" pitchFamily="34" charset="0"/>
                <a:ea typeface="Times New Roman" panose="02020603050405020304" pitchFamily="18" charset="0"/>
              </a:rPr>
              <a:t>File: 151.18	CHEM-BA : Chemistry BA</a:t>
            </a:r>
            <a:endParaRPr lang="en-US" sz="2400" dirty="0">
              <a:latin typeface="Times New Roman" panose="02020603050405020304" pitchFamily="18" charset="0"/>
              <a:ea typeface="Times New Roman" panose="02020603050405020304" pitchFamily="18" charset="0"/>
            </a:endParaRPr>
          </a:p>
          <a:p>
            <a:r>
              <a:rPr lang="en-US" sz="2400" dirty="0">
                <a:latin typeface="Calibri" panose="020F0502020204030204" pitchFamily="34" charset="0"/>
                <a:ea typeface="Times New Roman" panose="02020603050405020304" pitchFamily="18" charset="0"/>
              </a:rPr>
              <a:t>File: 395	PROPOSED : Decision Data Analytics – CTU</a:t>
            </a:r>
            <a:endParaRPr lang="en-US" sz="2400" dirty="0">
              <a:latin typeface="Times New Roman" panose="02020603050405020304" pitchFamily="18" charset="0"/>
              <a:ea typeface="Times New Roman" panose="02020603050405020304" pitchFamily="18" charset="0"/>
            </a:endParaRPr>
          </a:p>
          <a:p>
            <a:r>
              <a:rPr lang="en-US" sz="2400" dirty="0">
                <a:latin typeface="Calibri" panose="020F0502020204030204" pitchFamily="34" charset="0"/>
                <a:ea typeface="Times New Roman" panose="02020603050405020304" pitchFamily="18" charset="0"/>
              </a:rPr>
              <a:t>File: 396	PROPOSED : Energy Economics – CTU</a:t>
            </a:r>
            <a:endParaRPr lang="en-US" sz="2400" dirty="0">
              <a:latin typeface="Times New Roman" panose="02020603050405020304" pitchFamily="18" charset="0"/>
              <a:ea typeface="Times New Roman" panose="02020603050405020304" pitchFamily="18" charset="0"/>
            </a:endParaRPr>
          </a:p>
          <a:p>
            <a:r>
              <a:rPr lang="en-US" sz="2400" dirty="0">
                <a:latin typeface="Calibri" panose="020F0502020204030204" pitchFamily="34" charset="0"/>
                <a:ea typeface="Times New Roman" panose="02020603050405020304" pitchFamily="18" charset="0"/>
              </a:rPr>
              <a:t>File: 394	PROPOSED : Financial Economics and Technology – CTU</a:t>
            </a:r>
            <a:endParaRPr lang="en-US" sz="2400" dirty="0">
              <a:latin typeface="Times New Roman" panose="02020603050405020304" pitchFamily="18" charset="0"/>
              <a:ea typeface="Times New Roman" panose="02020603050405020304" pitchFamily="18" charset="0"/>
            </a:endParaRPr>
          </a:p>
          <a:p>
            <a:r>
              <a:rPr lang="en-US" sz="2400" dirty="0">
                <a:latin typeface="Calibri" panose="020F0502020204030204" pitchFamily="34" charset="0"/>
                <a:ea typeface="Times New Roman" panose="02020603050405020304" pitchFamily="18" charset="0"/>
              </a:rPr>
              <a:t>File: 392	PROPOSED : Undergraduate Certificate in Medical Chemistry CTU</a:t>
            </a:r>
            <a:endParaRPr lang="en-US" sz="2400" dirty="0">
              <a:latin typeface="Times New Roman" panose="02020603050405020304" pitchFamily="18" charset="0"/>
              <a:ea typeface="Times New Roman" panose="02020603050405020304" pitchFamily="18" charset="0"/>
            </a:endParaRPr>
          </a:p>
          <a:p>
            <a:endParaRPr lang="en-US" sz="2400" dirty="0">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685D525E-CBA5-4F0E-A0E9-0E9E1A9768ED}"/>
              </a:ext>
            </a:extLst>
          </p:cNvPr>
          <p:cNvSpPr txBox="1"/>
          <p:nvPr/>
        </p:nvSpPr>
        <p:spPr>
          <a:xfrm>
            <a:off x="6644640" y="678765"/>
            <a:ext cx="3728720" cy="923330"/>
          </a:xfrm>
          <a:prstGeom prst="rect">
            <a:avLst/>
          </a:prstGeom>
          <a:noFill/>
        </p:spPr>
        <p:txBody>
          <a:bodyPr wrap="square" rtlCol="0">
            <a:spAutoFit/>
          </a:bodyPr>
          <a:lstStyle/>
          <a:p>
            <a:pPr algn="ctr" defTabSz="457200">
              <a:buClrTx/>
              <a:defRPr/>
            </a:pPr>
            <a:r>
              <a:rPr lang="en-US" sz="1800" kern="1200" dirty="0">
                <a:solidFill>
                  <a:srgbClr val="33006F"/>
                </a:solidFill>
                <a:latin typeface="Calibri"/>
                <a:ea typeface="+mn-ea"/>
                <a:cs typeface="+mn-cs"/>
              </a:rPr>
              <a:t>Campus Curricula Committee Report </a:t>
            </a:r>
          </a:p>
          <a:p>
            <a:pPr algn="ctr" defTabSz="457200">
              <a:buClrTx/>
              <a:defRPr/>
            </a:pPr>
            <a:r>
              <a:rPr lang="en-US" sz="1800" kern="1200" dirty="0">
                <a:solidFill>
                  <a:srgbClr val="33006F"/>
                </a:solidFill>
                <a:latin typeface="Calibri"/>
                <a:ea typeface="+mn-ea"/>
                <a:cs typeface="+mn-cs"/>
              </a:rPr>
              <a:t>April 27, 2023</a:t>
            </a:r>
          </a:p>
          <a:p>
            <a:pPr algn="ctr" defTabSz="457200">
              <a:buClrTx/>
              <a:defRPr/>
            </a:pPr>
            <a:endParaRPr lang="en-US" sz="1800" kern="1200" dirty="0">
              <a:solidFill>
                <a:srgbClr val="33006F"/>
              </a:solidFill>
              <a:latin typeface="Calibri"/>
              <a:ea typeface="+mn-ea"/>
              <a:cs typeface="+mn-cs"/>
            </a:endParaRPr>
          </a:p>
        </p:txBody>
      </p:sp>
    </p:spTree>
    <p:extLst>
      <p:ext uri="{BB962C8B-B14F-4D97-AF65-F5344CB8AC3E}">
        <p14:creationId xmlns:p14="http://schemas.microsoft.com/office/powerpoint/2010/main" val="13137083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defTabSz="457200">
              <a:buClrTx/>
              <a:buSzTx/>
              <a:defRPr/>
            </a:pPr>
            <a:fld id="{7E03178D-84EE-4CB8-A279-6A93DE17BCD8}" type="slidenum">
              <a:rPr lang="en-US" kern="1200">
                <a:solidFill>
                  <a:srgbClr val="33006F">
                    <a:tint val="75000"/>
                  </a:srgbClr>
                </a:solidFill>
                <a:ea typeface="+mn-ea"/>
                <a:cs typeface="+mn-cs"/>
              </a:rPr>
              <a:pPr defTabSz="457200">
                <a:buClrTx/>
                <a:buSzTx/>
                <a:defRPr/>
              </a:pPr>
              <a:t>25</a:t>
            </a:fld>
            <a:endParaRPr lang="en-US" kern="1200" dirty="0">
              <a:solidFill>
                <a:srgbClr val="33006F">
                  <a:tint val="75000"/>
                </a:srgbClr>
              </a:solidFill>
              <a:ea typeface="+mn-ea"/>
              <a:cs typeface="+mn-cs"/>
            </a:endParaRPr>
          </a:p>
        </p:txBody>
      </p:sp>
      <p:sp>
        <p:nvSpPr>
          <p:cNvPr id="3" name="Rectangle 2">
            <a:extLst>
              <a:ext uri="{FF2B5EF4-FFF2-40B4-BE49-F238E27FC236}">
                <a16:creationId xmlns:a16="http://schemas.microsoft.com/office/drawing/2014/main" id="{F2E6BE61-1AD9-4A49-83B6-0CC317AA675C}"/>
              </a:ext>
            </a:extLst>
          </p:cNvPr>
          <p:cNvSpPr/>
          <p:nvPr/>
        </p:nvSpPr>
        <p:spPr>
          <a:xfrm>
            <a:off x="1630018" y="1910320"/>
            <a:ext cx="8743343" cy="1754326"/>
          </a:xfrm>
          <a:prstGeom prst="rect">
            <a:avLst/>
          </a:prstGeom>
        </p:spPr>
        <p:txBody>
          <a:bodyPr wrap="square">
            <a:spAutoFit/>
          </a:bodyPr>
          <a:lstStyle/>
          <a:p>
            <a:pPr defTabSz="457200">
              <a:buClrTx/>
              <a:defRPr/>
            </a:pPr>
            <a:r>
              <a:rPr lang="en-US" sz="2800" kern="1200" dirty="0">
                <a:solidFill>
                  <a:srgbClr val="33006F"/>
                </a:solidFill>
                <a:latin typeface="Calibri"/>
                <a:ea typeface="+mn-ea"/>
                <a:cs typeface="+mn-cs"/>
              </a:rPr>
              <a:t>Department Name Change Requested</a:t>
            </a:r>
          </a:p>
          <a:p>
            <a:pPr defTabSz="457200">
              <a:buClrTx/>
              <a:defRPr/>
            </a:pPr>
            <a:endParaRPr lang="en-US" sz="2800" kern="1200" dirty="0">
              <a:solidFill>
                <a:srgbClr val="33006F"/>
              </a:solidFill>
              <a:latin typeface="Calibri"/>
              <a:ea typeface="+mn-ea"/>
              <a:cs typeface="+mn-cs"/>
            </a:endParaRPr>
          </a:p>
          <a:p>
            <a:r>
              <a:rPr lang="en-US" sz="2800" dirty="0">
                <a:latin typeface="Calibri" panose="020F0502020204030204" pitchFamily="34" charset="0"/>
                <a:ea typeface="Times New Roman" panose="02020603050405020304" pitchFamily="18" charset="0"/>
              </a:rPr>
              <a:t>8 : Education</a:t>
            </a:r>
            <a:endParaRPr lang="en-US" sz="2800" dirty="0">
              <a:latin typeface="Times New Roman" panose="02020603050405020304" pitchFamily="18" charset="0"/>
              <a:ea typeface="Times New Roman" panose="02020603050405020304" pitchFamily="18" charset="0"/>
            </a:endParaRPr>
          </a:p>
          <a:p>
            <a:endParaRPr lang="en-US" sz="2400" dirty="0">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685D525E-CBA5-4F0E-A0E9-0E9E1A9768ED}"/>
              </a:ext>
            </a:extLst>
          </p:cNvPr>
          <p:cNvSpPr txBox="1"/>
          <p:nvPr/>
        </p:nvSpPr>
        <p:spPr>
          <a:xfrm>
            <a:off x="6644640" y="678765"/>
            <a:ext cx="3728720" cy="923330"/>
          </a:xfrm>
          <a:prstGeom prst="rect">
            <a:avLst/>
          </a:prstGeom>
          <a:noFill/>
        </p:spPr>
        <p:txBody>
          <a:bodyPr wrap="square" rtlCol="0">
            <a:spAutoFit/>
          </a:bodyPr>
          <a:lstStyle/>
          <a:p>
            <a:pPr algn="ctr" defTabSz="457200">
              <a:buClrTx/>
              <a:defRPr/>
            </a:pPr>
            <a:r>
              <a:rPr lang="en-US" sz="1800" kern="1200" dirty="0">
                <a:solidFill>
                  <a:srgbClr val="33006F"/>
                </a:solidFill>
                <a:latin typeface="Calibri"/>
                <a:ea typeface="+mn-ea"/>
                <a:cs typeface="+mn-cs"/>
              </a:rPr>
              <a:t>Campus Curricula Committee Report </a:t>
            </a:r>
          </a:p>
          <a:p>
            <a:pPr algn="ctr" defTabSz="457200">
              <a:buClrTx/>
              <a:defRPr/>
            </a:pPr>
            <a:r>
              <a:rPr lang="en-US" sz="1800" kern="1200" dirty="0">
                <a:solidFill>
                  <a:srgbClr val="33006F"/>
                </a:solidFill>
                <a:latin typeface="Calibri"/>
                <a:ea typeface="+mn-ea"/>
                <a:cs typeface="+mn-cs"/>
              </a:rPr>
              <a:t>April 27, 2023</a:t>
            </a:r>
          </a:p>
          <a:p>
            <a:pPr algn="ctr" defTabSz="457200">
              <a:buClrTx/>
              <a:defRPr/>
            </a:pPr>
            <a:endParaRPr lang="en-US" sz="1800" kern="1200" dirty="0">
              <a:solidFill>
                <a:srgbClr val="33006F"/>
              </a:solidFill>
              <a:latin typeface="Calibri"/>
              <a:ea typeface="+mn-ea"/>
              <a:cs typeface="+mn-cs"/>
            </a:endParaRPr>
          </a:p>
        </p:txBody>
      </p:sp>
    </p:spTree>
    <p:extLst>
      <p:ext uri="{BB962C8B-B14F-4D97-AF65-F5344CB8AC3E}">
        <p14:creationId xmlns:p14="http://schemas.microsoft.com/office/powerpoint/2010/main" val="36284192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defTabSz="457200">
              <a:buClrTx/>
              <a:buSzTx/>
              <a:defRPr/>
            </a:pPr>
            <a:fld id="{7E03178D-84EE-4CB8-A279-6A93DE17BCD8}" type="slidenum">
              <a:rPr lang="en-US" kern="1200">
                <a:solidFill>
                  <a:srgbClr val="33006F">
                    <a:tint val="75000"/>
                  </a:srgbClr>
                </a:solidFill>
                <a:ea typeface="+mn-ea"/>
                <a:cs typeface="+mn-cs"/>
              </a:rPr>
              <a:pPr defTabSz="457200">
                <a:buClrTx/>
                <a:buSzTx/>
                <a:defRPr/>
              </a:pPr>
              <a:t>26</a:t>
            </a:fld>
            <a:endParaRPr lang="en-US" kern="1200">
              <a:solidFill>
                <a:srgbClr val="33006F">
                  <a:tint val="75000"/>
                </a:srgbClr>
              </a:solidFill>
              <a:ea typeface="+mn-ea"/>
              <a:cs typeface="+mn-cs"/>
            </a:endParaRPr>
          </a:p>
        </p:txBody>
      </p:sp>
      <p:sp>
        <p:nvSpPr>
          <p:cNvPr id="3" name="Rectangle 2">
            <a:extLst>
              <a:ext uri="{FF2B5EF4-FFF2-40B4-BE49-F238E27FC236}">
                <a16:creationId xmlns:a16="http://schemas.microsoft.com/office/drawing/2014/main" id="{F2E6BE61-1AD9-4A49-83B6-0CC317AA675C}"/>
              </a:ext>
            </a:extLst>
          </p:cNvPr>
          <p:cNvSpPr/>
          <p:nvPr/>
        </p:nvSpPr>
        <p:spPr>
          <a:xfrm>
            <a:off x="1656080" y="1688390"/>
            <a:ext cx="8910320" cy="4271939"/>
          </a:xfrm>
          <a:prstGeom prst="rect">
            <a:avLst/>
          </a:prstGeom>
        </p:spPr>
        <p:txBody>
          <a:bodyPr wrap="square">
            <a:spAutoFit/>
          </a:bodyPr>
          <a:lstStyle/>
          <a:p>
            <a:pPr marL="231775" lvl="1" defTabSz="457200">
              <a:spcBef>
                <a:spcPct val="20000"/>
              </a:spcBef>
              <a:buClrTx/>
              <a:tabLst>
                <a:tab pos="1941513" algn="l"/>
              </a:tabLst>
              <a:defRPr/>
            </a:pPr>
            <a:r>
              <a:rPr lang="en-US" sz="2800" kern="1200" dirty="0">
                <a:solidFill>
                  <a:srgbClr val="33006F"/>
                </a:solidFill>
                <a:latin typeface="Calibri"/>
                <a:ea typeface="+mn-ea"/>
                <a:cs typeface="+mn-cs"/>
              </a:rPr>
              <a:t>For Informational Purposes; No Senate Approval Required</a:t>
            </a:r>
          </a:p>
          <a:p>
            <a:pPr marL="231775" lvl="1" defTabSz="457200">
              <a:spcBef>
                <a:spcPct val="20000"/>
              </a:spcBef>
              <a:buClrTx/>
              <a:tabLst>
                <a:tab pos="1941513" algn="l"/>
              </a:tabLst>
              <a:defRPr/>
            </a:pPr>
            <a:r>
              <a:rPr lang="en-US" sz="2800" kern="1200" dirty="0">
                <a:solidFill>
                  <a:srgbClr val="33006F"/>
                </a:solidFill>
                <a:latin typeface="Calibri"/>
                <a:ea typeface="+mn-ea"/>
                <a:cs typeface="+mn-cs"/>
              </a:rPr>
              <a:t>Experimental Course (EC) Requested</a:t>
            </a:r>
            <a:br>
              <a:rPr lang="en-US" sz="2800" kern="1200" dirty="0">
                <a:solidFill>
                  <a:srgbClr val="33006F"/>
                </a:solidFill>
                <a:latin typeface="Calibri"/>
                <a:ea typeface="+mn-ea"/>
                <a:cs typeface="+mn-cs"/>
              </a:rPr>
            </a:br>
            <a:endParaRPr lang="en-US" sz="1800" kern="1200" dirty="0">
              <a:solidFill>
                <a:srgbClr val="33006F"/>
              </a:solidFill>
              <a:latin typeface="Calibri"/>
              <a:ea typeface="+mn-ea"/>
              <a:cs typeface="+mn-cs"/>
            </a:endParaRPr>
          </a:p>
          <a:p>
            <a:r>
              <a:rPr lang="en-US" sz="2400" dirty="0">
                <a:latin typeface="Calibri" panose="020F0502020204030204" pitchFamily="34" charset="0"/>
                <a:ea typeface="Times New Roman" panose="02020603050405020304" pitchFamily="18" charset="0"/>
              </a:rPr>
              <a:t>File: 4944	BUS 5001.001 : Sport Management</a:t>
            </a:r>
            <a:endParaRPr lang="en-US" sz="2400" dirty="0">
              <a:latin typeface="Times New Roman" panose="02020603050405020304" pitchFamily="18" charset="0"/>
              <a:ea typeface="Times New Roman" panose="02020603050405020304" pitchFamily="18" charset="0"/>
            </a:endParaRPr>
          </a:p>
          <a:p>
            <a:r>
              <a:rPr lang="en-US" sz="2400" dirty="0">
                <a:latin typeface="Calibri" panose="020F0502020204030204" pitchFamily="34" charset="0"/>
                <a:ea typeface="Times New Roman" panose="02020603050405020304" pitchFamily="18" charset="0"/>
              </a:rPr>
              <a:t>File: 4945	BUS 5001.002 : The Business of eSports</a:t>
            </a:r>
            <a:endParaRPr lang="en-US" sz="2400" dirty="0">
              <a:latin typeface="Times New Roman" panose="02020603050405020304" pitchFamily="18" charset="0"/>
              <a:ea typeface="Times New Roman" panose="02020603050405020304" pitchFamily="18" charset="0"/>
            </a:endParaRPr>
          </a:p>
          <a:p>
            <a:r>
              <a:rPr lang="en-US" sz="2400" dirty="0">
                <a:latin typeface="Calibri" panose="020F0502020204030204" pitchFamily="34" charset="0"/>
                <a:ea typeface="Times New Roman" panose="02020603050405020304" pitchFamily="18" charset="0"/>
              </a:rPr>
              <a:t>File: 4938	CHEM ENG 5001.018 : Mathematic Applications for 		Chemical Engineering</a:t>
            </a:r>
            <a:endParaRPr lang="en-US" sz="2400" dirty="0">
              <a:latin typeface="Times New Roman" panose="02020603050405020304" pitchFamily="18" charset="0"/>
              <a:ea typeface="Times New Roman" panose="02020603050405020304" pitchFamily="18" charset="0"/>
            </a:endParaRPr>
          </a:p>
          <a:p>
            <a:r>
              <a:rPr lang="en-US" sz="2400" dirty="0">
                <a:latin typeface="Calibri" panose="020F0502020204030204" pitchFamily="34" charset="0"/>
                <a:ea typeface="Times New Roman" panose="02020603050405020304" pitchFamily="18" charset="0"/>
              </a:rPr>
              <a:t>File: 4907	ELEC ENG 5001.009 : Batch Process Control</a:t>
            </a:r>
            <a:endParaRPr lang="en-US" sz="2400" dirty="0">
              <a:latin typeface="Times New Roman" panose="02020603050405020304" pitchFamily="18" charset="0"/>
              <a:ea typeface="Times New Roman" panose="02020603050405020304" pitchFamily="18" charset="0"/>
            </a:endParaRPr>
          </a:p>
          <a:p>
            <a:r>
              <a:rPr lang="en-US" sz="2400" dirty="0">
                <a:latin typeface="Calibri" panose="020F0502020204030204" pitchFamily="34" charset="0"/>
                <a:ea typeface="Times New Roman" panose="02020603050405020304" pitchFamily="18" charset="0"/>
              </a:rPr>
              <a:t>File: 4946	IS&amp;T 5001.003 : Fundamentals of Cybersecurity 			Analytics</a:t>
            </a:r>
            <a:endParaRPr lang="en-US" sz="2400" dirty="0">
              <a:latin typeface="Times New Roman" panose="02020603050405020304" pitchFamily="18" charset="0"/>
              <a:ea typeface="Times New Roman" panose="02020603050405020304" pitchFamily="18" charset="0"/>
            </a:endParaRPr>
          </a:p>
          <a:p>
            <a:r>
              <a:rPr lang="en-US" sz="2400" dirty="0">
                <a:latin typeface="Calibri" panose="020F0502020204030204" pitchFamily="34" charset="0"/>
                <a:ea typeface="Times New Roman" panose="02020603050405020304" pitchFamily="18" charset="0"/>
              </a:rPr>
              <a:t>File: 4939	PSYCH 4001.001 : Music and the Mind</a:t>
            </a:r>
            <a:endParaRPr lang="en-US" sz="2400" dirty="0">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57C43BAA-6D2B-4B33-B8A6-66A21DD2F8EB}"/>
              </a:ext>
            </a:extLst>
          </p:cNvPr>
          <p:cNvSpPr txBox="1"/>
          <p:nvPr/>
        </p:nvSpPr>
        <p:spPr>
          <a:xfrm>
            <a:off x="6563360" y="678766"/>
            <a:ext cx="3728720" cy="646331"/>
          </a:xfrm>
          <a:prstGeom prst="rect">
            <a:avLst/>
          </a:prstGeom>
          <a:noFill/>
        </p:spPr>
        <p:txBody>
          <a:bodyPr wrap="square" rtlCol="0">
            <a:spAutoFit/>
          </a:bodyPr>
          <a:lstStyle/>
          <a:p>
            <a:pPr algn="ctr" defTabSz="457200">
              <a:buClrTx/>
              <a:defRPr/>
            </a:pPr>
            <a:r>
              <a:rPr lang="en-US" sz="1800" kern="1200" dirty="0">
                <a:solidFill>
                  <a:srgbClr val="33006F"/>
                </a:solidFill>
                <a:latin typeface="Calibri"/>
                <a:ea typeface="+mn-ea"/>
                <a:cs typeface="+mn-cs"/>
              </a:rPr>
              <a:t>Campus Curricula Committee Report </a:t>
            </a:r>
          </a:p>
          <a:p>
            <a:pPr algn="ctr" defTabSz="457200">
              <a:buClrTx/>
              <a:defRPr/>
            </a:pPr>
            <a:r>
              <a:rPr lang="en-US" sz="1800" kern="1200" dirty="0">
                <a:solidFill>
                  <a:srgbClr val="33006F"/>
                </a:solidFill>
                <a:latin typeface="Calibri"/>
                <a:ea typeface="+mn-ea"/>
                <a:cs typeface="+mn-cs"/>
              </a:rPr>
              <a:t>April 27, 2023</a:t>
            </a:r>
          </a:p>
        </p:txBody>
      </p:sp>
    </p:spTree>
    <p:extLst>
      <p:ext uri="{BB962C8B-B14F-4D97-AF65-F5344CB8AC3E}">
        <p14:creationId xmlns:p14="http://schemas.microsoft.com/office/powerpoint/2010/main" val="23212790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defTabSz="457200">
              <a:buClrTx/>
              <a:buSzTx/>
              <a:defRPr/>
            </a:pPr>
            <a:fld id="{7E03178D-84EE-4CB8-A279-6A93DE17BCD8}" type="slidenum">
              <a:rPr lang="en-US" kern="1200">
                <a:solidFill>
                  <a:srgbClr val="33006F">
                    <a:tint val="75000"/>
                  </a:srgbClr>
                </a:solidFill>
                <a:ea typeface="+mn-ea"/>
                <a:cs typeface="+mn-cs"/>
              </a:rPr>
              <a:pPr defTabSz="457200">
                <a:buClrTx/>
                <a:buSzTx/>
                <a:defRPr/>
              </a:pPr>
              <a:t>27</a:t>
            </a:fld>
            <a:endParaRPr lang="en-US" kern="1200">
              <a:solidFill>
                <a:srgbClr val="33006F">
                  <a:tint val="75000"/>
                </a:srgbClr>
              </a:solidFill>
              <a:ea typeface="+mn-ea"/>
              <a:cs typeface="+mn-cs"/>
            </a:endParaRPr>
          </a:p>
        </p:txBody>
      </p:sp>
      <p:sp>
        <p:nvSpPr>
          <p:cNvPr id="3" name="Rectangle 2">
            <a:extLst>
              <a:ext uri="{FF2B5EF4-FFF2-40B4-BE49-F238E27FC236}">
                <a16:creationId xmlns:a16="http://schemas.microsoft.com/office/drawing/2014/main" id="{F2E6BE61-1AD9-4A49-83B6-0CC317AA675C}"/>
              </a:ext>
            </a:extLst>
          </p:cNvPr>
          <p:cNvSpPr/>
          <p:nvPr/>
        </p:nvSpPr>
        <p:spPr>
          <a:xfrm>
            <a:off x="1981734" y="2215542"/>
            <a:ext cx="7758614" cy="2523768"/>
          </a:xfrm>
          <a:prstGeom prst="rect">
            <a:avLst/>
          </a:prstGeom>
        </p:spPr>
        <p:txBody>
          <a:bodyPr wrap="square">
            <a:spAutoFit/>
          </a:bodyPr>
          <a:lstStyle/>
          <a:p>
            <a:pPr defTabSz="457200">
              <a:buClrTx/>
              <a:defRPr/>
            </a:pPr>
            <a:r>
              <a:rPr lang="en-US" sz="2800" kern="1200" dirty="0">
                <a:solidFill>
                  <a:srgbClr val="33006F"/>
                </a:solidFill>
                <a:latin typeface="Calibri"/>
                <a:ea typeface="+mn-ea"/>
                <a:cs typeface="+mn-cs"/>
              </a:rPr>
              <a:t>Curriculum committee moves for FS to approve </a:t>
            </a:r>
            <a:r>
              <a:rPr lang="en-US" sz="2800" kern="1200">
                <a:solidFill>
                  <a:srgbClr val="33006F"/>
                </a:solidFill>
                <a:latin typeface="Calibri"/>
                <a:ea typeface="+mn-ea"/>
                <a:cs typeface="+mn-cs"/>
              </a:rPr>
              <a:t>the 18 </a:t>
            </a:r>
            <a:r>
              <a:rPr lang="en-US" sz="2800" kern="1200" dirty="0">
                <a:solidFill>
                  <a:srgbClr val="33006F"/>
                </a:solidFill>
                <a:latin typeface="Calibri"/>
                <a:ea typeface="+mn-ea"/>
                <a:cs typeface="+mn-cs"/>
              </a:rPr>
              <a:t>CC and 5 </a:t>
            </a:r>
            <a:r>
              <a:rPr lang="en-US" sz="2800" dirty="0">
                <a:solidFill>
                  <a:srgbClr val="33006F"/>
                </a:solidFill>
                <a:latin typeface="Calibri"/>
              </a:rPr>
              <a:t>P</a:t>
            </a:r>
            <a:r>
              <a:rPr lang="en-US" sz="2800" kern="1200" dirty="0">
                <a:solidFill>
                  <a:srgbClr val="33006F"/>
                </a:solidFill>
                <a:latin typeface="Calibri"/>
                <a:ea typeface="+mn-ea"/>
                <a:cs typeface="+mn-cs"/>
              </a:rPr>
              <a:t>C form actions as well as 1 department name change.</a:t>
            </a:r>
          </a:p>
          <a:p>
            <a:pPr defTabSz="457200">
              <a:buClrTx/>
              <a:defRPr/>
            </a:pPr>
            <a:endParaRPr lang="en-US" sz="2800" kern="1200" dirty="0">
              <a:solidFill>
                <a:srgbClr val="33006F"/>
              </a:solidFill>
              <a:latin typeface="Calibri"/>
              <a:ea typeface="+mn-ea"/>
              <a:cs typeface="+mn-cs"/>
            </a:endParaRPr>
          </a:p>
          <a:p>
            <a:pPr defTabSz="457200">
              <a:buClrTx/>
              <a:defRPr/>
            </a:pPr>
            <a:r>
              <a:rPr lang="en-US" sz="2800" kern="1200" dirty="0">
                <a:solidFill>
                  <a:srgbClr val="33006F"/>
                </a:solidFill>
                <a:latin typeface="Calibri"/>
                <a:ea typeface="+mn-ea"/>
                <a:cs typeface="+mn-cs"/>
              </a:rPr>
              <a:t>Discussion: Questions or comments?</a:t>
            </a:r>
          </a:p>
          <a:p>
            <a:pPr marL="463550" lvl="1" indent="-231775" defTabSz="457200">
              <a:buClrTx/>
              <a:tabLst>
                <a:tab pos="1941513" algn="l"/>
              </a:tabLst>
              <a:defRPr/>
            </a:pPr>
            <a:r>
              <a:rPr lang="en-US" sz="1800" kern="1200" dirty="0">
                <a:solidFill>
                  <a:srgbClr val="33006F"/>
                </a:solidFill>
                <a:latin typeface="Calibri"/>
                <a:ea typeface="+mn-ea"/>
                <a:cs typeface="+mn-cs"/>
              </a:rPr>
              <a:t>	</a:t>
            </a:r>
          </a:p>
        </p:txBody>
      </p:sp>
      <p:sp>
        <p:nvSpPr>
          <p:cNvPr id="5" name="TextBox 4">
            <a:extLst>
              <a:ext uri="{FF2B5EF4-FFF2-40B4-BE49-F238E27FC236}">
                <a16:creationId xmlns:a16="http://schemas.microsoft.com/office/drawing/2014/main" id="{10E06AEA-0764-4C18-8F88-EF9FD554C6FD}"/>
              </a:ext>
            </a:extLst>
          </p:cNvPr>
          <p:cNvSpPr txBox="1"/>
          <p:nvPr/>
        </p:nvSpPr>
        <p:spPr>
          <a:xfrm>
            <a:off x="6644640" y="678766"/>
            <a:ext cx="3728720" cy="646331"/>
          </a:xfrm>
          <a:prstGeom prst="rect">
            <a:avLst/>
          </a:prstGeom>
          <a:noFill/>
        </p:spPr>
        <p:txBody>
          <a:bodyPr wrap="square" rtlCol="0">
            <a:spAutoFit/>
          </a:bodyPr>
          <a:lstStyle/>
          <a:p>
            <a:pPr algn="ctr" defTabSz="457200">
              <a:buClrTx/>
              <a:defRPr/>
            </a:pPr>
            <a:r>
              <a:rPr lang="en-US" sz="1800" kern="1200" dirty="0">
                <a:solidFill>
                  <a:srgbClr val="33006F"/>
                </a:solidFill>
                <a:latin typeface="Calibri"/>
                <a:ea typeface="+mn-ea"/>
                <a:cs typeface="+mn-cs"/>
              </a:rPr>
              <a:t>Campus Curricula Committee Report </a:t>
            </a:r>
          </a:p>
          <a:p>
            <a:pPr algn="ctr" defTabSz="457200">
              <a:buClrTx/>
              <a:defRPr/>
            </a:pPr>
            <a:r>
              <a:rPr lang="en-US" sz="1800" kern="1200">
                <a:solidFill>
                  <a:srgbClr val="33006F"/>
                </a:solidFill>
                <a:latin typeface="Calibri"/>
                <a:ea typeface="+mn-ea"/>
                <a:cs typeface="+mn-cs"/>
              </a:rPr>
              <a:t>March 23, </a:t>
            </a:r>
            <a:r>
              <a:rPr lang="en-US" sz="1800" kern="1200" dirty="0">
                <a:solidFill>
                  <a:srgbClr val="33006F"/>
                </a:solidFill>
                <a:latin typeface="Calibri"/>
                <a:ea typeface="+mn-ea"/>
                <a:cs typeface="+mn-cs"/>
              </a:rPr>
              <a:t>2023</a:t>
            </a:r>
          </a:p>
        </p:txBody>
      </p:sp>
    </p:spTree>
    <p:extLst>
      <p:ext uri="{BB962C8B-B14F-4D97-AF65-F5344CB8AC3E}">
        <p14:creationId xmlns:p14="http://schemas.microsoft.com/office/powerpoint/2010/main" val="41959904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Google Shape;508;p56"/>
          <p:cNvSpPr txBox="1">
            <a:spLocks noGrp="1"/>
          </p:cNvSpPr>
          <p:nvPr>
            <p:ph type="body" idx="1"/>
          </p:nvPr>
        </p:nvSpPr>
        <p:spPr>
          <a:xfrm>
            <a:off x="681054" y="3042959"/>
            <a:ext cx="10929485" cy="267379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509E2F"/>
              </a:buClr>
              <a:buSzPts val="3600"/>
              <a:buNone/>
            </a:pPr>
            <a:r>
              <a:rPr lang="en" sz="3600" dirty="0">
                <a:latin typeface="Arial"/>
                <a:ea typeface="Arial"/>
                <a:cs typeface="Arial"/>
                <a:sym typeface="Arial"/>
              </a:rPr>
              <a:t>V. Reports of Standing Committees</a:t>
            </a:r>
            <a:endParaRPr dirty="0"/>
          </a:p>
          <a:p>
            <a:pPr marL="0" lvl="0" indent="0" algn="l" rtl="0">
              <a:lnSpc>
                <a:spcPct val="100000"/>
              </a:lnSpc>
              <a:spcBef>
                <a:spcPts val="720"/>
              </a:spcBef>
              <a:spcAft>
                <a:spcPts val="0"/>
              </a:spcAft>
              <a:buClr>
                <a:srgbClr val="509E2F"/>
              </a:buClr>
              <a:buSzPts val="3600"/>
              <a:buNone/>
            </a:pPr>
            <a:r>
              <a:rPr lang="en" sz="3600" dirty="0"/>
              <a:t>	B</a:t>
            </a:r>
            <a:r>
              <a:rPr lang="en" sz="3600" dirty="0">
                <a:solidFill>
                  <a:srgbClr val="003B49"/>
                </a:solidFill>
                <a:latin typeface="Arial"/>
                <a:ea typeface="Arial"/>
                <a:cs typeface="Arial"/>
                <a:sym typeface="Arial"/>
              </a:rPr>
              <a:t>.	CET</a:t>
            </a:r>
            <a:br>
              <a:rPr lang="en" sz="3600" dirty="0">
                <a:solidFill>
                  <a:srgbClr val="003B49"/>
                </a:solidFill>
                <a:latin typeface="Arial"/>
                <a:ea typeface="Arial"/>
                <a:cs typeface="Arial"/>
                <a:sym typeface="Arial"/>
              </a:rPr>
            </a:br>
            <a:r>
              <a:rPr lang="en" sz="3600" dirty="0">
                <a:solidFill>
                  <a:srgbClr val="003B49"/>
                </a:solidFill>
                <a:latin typeface="Arial"/>
                <a:ea typeface="Arial"/>
                <a:cs typeface="Arial"/>
                <a:sym typeface="Arial"/>
              </a:rPr>
              <a:t>		</a:t>
            </a:r>
            <a:r>
              <a:rPr lang="en" sz="3600" dirty="0">
                <a:solidFill>
                  <a:srgbClr val="003B49"/>
                </a:solidFill>
              </a:rPr>
              <a:t>D. Burns</a:t>
            </a:r>
            <a:r>
              <a:rPr lang="en" sz="3600" dirty="0">
                <a:solidFill>
                  <a:srgbClr val="003B49"/>
                </a:solidFill>
                <a:latin typeface="Arial"/>
                <a:ea typeface="Arial"/>
                <a:cs typeface="Arial"/>
                <a:sym typeface="Arial"/>
              </a:rPr>
              <a:t> </a:t>
            </a:r>
            <a:endParaRPr dirty="0"/>
          </a:p>
          <a:p>
            <a:pPr marL="0" lvl="0" indent="0" algn="l" rtl="0">
              <a:lnSpc>
                <a:spcPct val="100000"/>
              </a:lnSpc>
              <a:spcBef>
                <a:spcPts val="720"/>
              </a:spcBef>
              <a:spcAft>
                <a:spcPts val="0"/>
              </a:spcAft>
              <a:buClr>
                <a:srgbClr val="003B49"/>
              </a:buClr>
              <a:buSzPts val="3600"/>
              <a:buNone/>
            </a:pPr>
            <a:r>
              <a:rPr lang="en" sz="3600" dirty="0">
                <a:solidFill>
                  <a:srgbClr val="003B49"/>
                </a:solidFill>
                <a:latin typeface="Arial"/>
                <a:ea typeface="Arial"/>
                <a:cs typeface="Arial"/>
                <a:sym typeface="Arial"/>
              </a:rPr>
              <a:t>		</a:t>
            </a:r>
            <a:endParaRPr dirty="0"/>
          </a:p>
          <a:p>
            <a:pPr marL="0" lvl="0" indent="0" algn="l" rtl="0">
              <a:lnSpc>
                <a:spcPct val="100000"/>
              </a:lnSpc>
              <a:spcBef>
                <a:spcPts val="720"/>
              </a:spcBef>
              <a:spcAft>
                <a:spcPts val="0"/>
              </a:spcAft>
              <a:buClr>
                <a:srgbClr val="509E2F"/>
              </a:buClr>
              <a:buSzPts val="3600"/>
              <a:buNone/>
            </a:pPr>
            <a:r>
              <a:rPr lang="en" sz="3600" b="1" dirty="0">
                <a:latin typeface="Arial"/>
                <a:ea typeface="Arial"/>
                <a:cs typeface="Arial"/>
                <a:sym typeface="Arial"/>
              </a:rPr>
              <a:t>	</a:t>
            </a:r>
            <a:endParaRPr dirty="0"/>
          </a:p>
        </p:txBody>
      </p:sp>
      <p:sp>
        <p:nvSpPr>
          <p:cNvPr id="509" name="Google Shape;509;p56"/>
          <p:cNvSpPr txBox="1">
            <a:spLocks noGrp="1"/>
          </p:cNvSpPr>
          <p:nvPr>
            <p:ph type="body" idx="2"/>
          </p:nvPr>
        </p:nvSpPr>
        <p:spPr>
          <a:xfrm>
            <a:off x="681053" y="1790003"/>
            <a:ext cx="10912883" cy="991999"/>
          </a:xfrm>
          <a:prstGeom prst="rect">
            <a:avLst/>
          </a:prstGeom>
          <a:noFill/>
          <a:ln>
            <a:noFill/>
          </a:ln>
        </p:spPr>
        <p:txBody>
          <a:bodyPr spcFirstLastPara="1" wrap="square" lIns="91425" tIns="45700" rIns="91425" bIns="45700" anchor="t" anchorCtr="0">
            <a:noAutofit/>
          </a:bodyPr>
          <a:lstStyle/>
          <a:p>
            <a:pPr marL="6350" lvl="0" indent="-6350" algn="l" rtl="0">
              <a:lnSpc>
                <a:spcPct val="90000"/>
              </a:lnSpc>
              <a:spcBef>
                <a:spcPts val="0"/>
              </a:spcBef>
              <a:spcAft>
                <a:spcPts val="0"/>
              </a:spcAft>
              <a:buClr>
                <a:srgbClr val="509E2F"/>
              </a:buClr>
              <a:buSzPts val="3600"/>
              <a:buNone/>
            </a:pPr>
            <a:r>
              <a:rPr lang="en" sz="3600">
                <a:latin typeface="Arial"/>
                <a:ea typeface="Arial"/>
                <a:cs typeface="Arial"/>
                <a:sym typeface="Arial"/>
              </a:rPr>
              <a:t>Agenda</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p:cNvSpPr>
            <a:spLocks noGrp="1"/>
          </p:cNvSpPr>
          <p:nvPr>
            <p:ph type="body" sz="quarter" idx="10"/>
          </p:nvPr>
        </p:nvSpPr>
        <p:spPr>
          <a:xfrm>
            <a:off x="2233857" y="1625601"/>
            <a:ext cx="6972300" cy="3430865"/>
          </a:xfrm>
        </p:spPr>
        <p:txBody>
          <a:bodyPr>
            <a:normAutofit/>
          </a:bodyPr>
          <a:lstStyle/>
          <a:p>
            <a:r>
              <a:rPr lang="en-US" sz="4400" dirty="0"/>
              <a:t>Committee for </a:t>
            </a:r>
          </a:p>
          <a:p>
            <a:r>
              <a:rPr lang="en-US" sz="4400" dirty="0"/>
              <a:t>Effective Teaching</a:t>
            </a:r>
            <a:endParaRPr lang="en-US" dirty="0"/>
          </a:p>
          <a:p>
            <a:r>
              <a:rPr lang="en-US" sz="3600" dirty="0"/>
              <a:t>Presentation to Faculty Senate</a:t>
            </a:r>
          </a:p>
          <a:p>
            <a:r>
              <a:rPr lang="en-US" sz="3600" dirty="0"/>
              <a:t>April 27, 2023</a:t>
            </a:r>
          </a:p>
        </p:txBody>
      </p:sp>
    </p:spTree>
    <p:extLst>
      <p:ext uri="{BB962C8B-B14F-4D97-AF65-F5344CB8AC3E}">
        <p14:creationId xmlns:p14="http://schemas.microsoft.com/office/powerpoint/2010/main" val="1913477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3"/>
          <p:cNvSpPr txBox="1">
            <a:spLocks noGrp="1"/>
          </p:cNvSpPr>
          <p:nvPr>
            <p:ph type="body" idx="1"/>
          </p:nvPr>
        </p:nvSpPr>
        <p:spPr>
          <a:xfrm>
            <a:off x="681050" y="3042948"/>
            <a:ext cx="10929600" cy="3274200"/>
          </a:xfrm>
          <a:prstGeom prst="rect">
            <a:avLst/>
          </a:prstGeom>
          <a:noFill/>
          <a:ln>
            <a:noFill/>
          </a:ln>
        </p:spPr>
        <p:txBody>
          <a:bodyPr spcFirstLastPara="1" wrap="square" lIns="91425" tIns="45700" rIns="91425" bIns="45700" anchor="t" anchorCtr="0">
            <a:noAutofit/>
          </a:bodyPr>
          <a:lstStyle/>
          <a:p>
            <a:pPr marL="342900" lvl="0" indent="-317500" algn="l" rtl="0">
              <a:lnSpc>
                <a:spcPct val="150000"/>
              </a:lnSpc>
              <a:spcBef>
                <a:spcPts val="400"/>
              </a:spcBef>
              <a:spcAft>
                <a:spcPts val="0"/>
              </a:spcAft>
              <a:buClr>
                <a:srgbClr val="003B49"/>
              </a:buClr>
              <a:buSzPts val="2000"/>
              <a:buFont typeface="Arial"/>
              <a:buChar char="•"/>
            </a:pPr>
            <a:r>
              <a:rPr lang="en" sz="2000">
                <a:solidFill>
                  <a:srgbClr val="003B49"/>
                </a:solidFill>
              </a:rPr>
              <a:t>We will be using Robert's Rules to guide our recording of minutes. </a:t>
            </a:r>
            <a:endParaRPr/>
          </a:p>
          <a:p>
            <a:pPr marL="342900" lvl="0" indent="-342900" algn="l" rtl="0">
              <a:lnSpc>
                <a:spcPct val="150000"/>
              </a:lnSpc>
              <a:spcBef>
                <a:spcPts val="0"/>
              </a:spcBef>
              <a:spcAft>
                <a:spcPts val="0"/>
              </a:spcAft>
              <a:buClr>
                <a:srgbClr val="003B49"/>
              </a:buClr>
              <a:buSzPts val="2000"/>
              <a:buFont typeface="Arial"/>
              <a:buChar char="•"/>
            </a:pPr>
            <a:r>
              <a:rPr lang="en" sz="2000">
                <a:solidFill>
                  <a:srgbClr val="003B49"/>
                </a:solidFill>
                <a:latin typeface="Arial"/>
                <a:ea typeface="Arial"/>
                <a:cs typeface="Arial"/>
                <a:sym typeface="Arial"/>
              </a:rPr>
              <a:t>Robert's Rules of Order say that meeting minutes are simply a summary of what happened at the meeting. </a:t>
            </a:r>
            <a:endParaRPr/>
          </a:p>
          <a:p>
            <a:pPr marL="342900" lvl="0" indent="-342900" algn="l" rtl="0">
              <a:lnSpc>
                <a:spcPct val="150000"/>
              </a:lnSpc>
              <a:spcBef>
                <a:spcPts val="400"/>
              </a:spcBef>
              <a:spcAft>
                <a:spcPts val="0"/>
              </a:spcAft>
              <a:buClr>
                <a:srgbClr val="003B49"/>
              </a:buClr>
              <a:buSzPts val="2000"/>
              <a:buFont typeface="Arial"/>
              <a:buChar char="•"/>
            </a:pPr>
            <a:r>
              <a:rPr lang="en" sz="2000">
                <a:solidFill>
                  <a:srgbClr val="003B49"/>
                </a:solidFill>
                <a:latin typeface="Arial"/>
                <a:ea typeface="Arial"/>
                <a:cs typeface="Arial"/>
                <a:sym typeface="Arial"/>
              </a:rPr>
              <a:t>They are not a play by play of everything that happened or what members said. </a:t>
            </a:r>
            <a:endParaRPr/>
          </a:p>
          <a:p>
            <a:pPr marL="342900" lvl="0" indent="-342900" algn="l" rtl="0">
              <a:lnSpc>
                <a:spcPct val="150000"/>
              </a:lnSpc>
              <a:spcBef>
                <a:spcPts val="400"/>
              </a:spcBef>
              <a:spcAft>
                <a:spcPts val="0"/>
              </a:spcAft>
              <a:buClr>
                <a:srgbClr val="003B49"/>
              </a:buClr>
              <a:buSzPts val="2000"/>
              <a:buFont typeface="Arial"/>
              <a:buChar char="•"/>
            </a:pPr>
            <a:r>
              <a:rPr lang="en" sz="2000">
                <a:solidFill>
                  <a:srgbClr val="003B49"/>
                </a:solidFill>
                <a:latin typeface="Arial"/>
                <a:ea typeface="Arial"/>
                <a:cs typeface="Arial"/>
                <a:sym typeface="Arial"/>
              </a:rPr>
              <a:t>If needed, Faculty Senators may request access to the audio recording of the meeting. Please email </a:t>
            </a:r>
            <a:r>
              <a:rPr lang="en" sz="2000" u="sng">
                <a:solidFill>
                  <a:srgbClr val="0070C0"/>
                </a:solidFill>
                <a:latin typeface="Arial"/>
                <a:ea typeface="Arial"/>
                <a:cs typeface="Arial"/>
                <a:sym typeface="Arial"/>
                <a:hlinkClick r:id="rId3">
                  <a:extLst>
                    <a:ext uri="{A12FA001-AC4F-418D-AE19-62706E023703}">
                      <ahyp:hlinkClr xmlns:ahyp="http://schemas.microsoft.com/office/drawing/2018/hyperlinkcolor" val="tx"/>
                    </a:ext>
                  </a:extLst>
                </a:hlinkClick>
              </a:rPr>
              <a:t>facsenate@mst.edu</a:t>
            </a:r>
            <a:r>
              <a:rPr lang="en" sz="2000">
                <a:solidFill>
                  <a:srgbClr val="0070C0"/>
                </a:solidFill>
                <a:latin typeface="Arial"/>
                <a:ea typeface="Arial"/>
                <a:cs typeface="Arial"/>
                <a:sym typeface="Arial"/>
              </a:rPr>
              <a:t> </a:t>
            </a:r>
            <a:r>
              <a:rPr lang="en" sz="2000">
                <a:solidFill>
                  <a:srgbClr val="003B49"/>
                </a:solidFill>
                <a:latin typeface="Arial"/>
                <a:ea typeface="Arial"/>
                <a:cs typeface="Arial"/>
                <a:sym typeface="Arial"/>
              </a:rPr>
              <a:t>with justification. </a:t>
            </a:r>
            <a:endParaRPr sz="2000">
              <a:solidFill>
                <a:srgbClr val="003B49"/>
              </a:solidFill>
              <a:latin typeface="Arial"/>
              <a:ea typeface="Arial"/>
              <a:cs typeface="Arial"/>
              <a:sym typeface="Arial"/>
            </a:endParaRPr>
          </a:p>
          <a:p>
            <a:pPr marL="6350" lvl="0" indent="-6350" algn="l" rtl="0">
              <a:lnSpc>
                <a:spcPct val="100000"/>
              </a:lnSpc>
              <a:spcBef>
                <a:spcPts val="400"/>
              </a:spcBef>
              <a:spcAft>
                <a:spcPts val="0"/>
              </a:spcAft>
              <a:buClr>
                <a:srgbClr val="509E2F"/>
              </a:buClr>
              <a:buSzPts val="2000"/>
              <a:buNone/>
            </a:pPr>
            <a:endParaRPr sz="2000">
              <a:solidFill>
                <a:srgbClr val="003B49"/>
              </a:solidFill>
              <a:latin typeface="Arial"/>
              <a:ea typeface="Arial"/>
              <a:cs typeface="Arial"/>
              <a:sym typeface="Arial"/>
            </a:endParaRPr>
          </a:p>
          <a:p>
            <a:pPr marL="6350" lvl="0" indent="-6350" algn="l" rtl="0">
              <a:lnSpc>
                <a:spcPct val="100000"/>
              </a:lnSpc>
              <a:spcBef>
                <a:spcPts val="720"/>
              </a:spcBef>
              <a:spcAft>
                <a:spcPts val="0"/>
              </a:spcAft>
              <a:buClr>
                <a:srgbClr val="509E2F"/>
              </a:buClr>
              <a:buSzPts val="3600"/>
              <a:buNone/>
            </a:pPr>
            <a:endParaRPr sz="3600">
              <a:solidFill>
                <a:srgbClr val="003B49"/>
              </a:solidFill>
              <a:latin typeface="Arial"/>
              <a:ea typeface="Arial"/>
              <a:cs typeface="Arial"/>
              <a:sym typeface="Arial"/>
            </a:endParaRPr>
          </a:p>
          <a:p>
            <a:pPr marL="6350" lvl="0" indent="-6350" algn="l" rtl="0">
              <a:lnSpc>
                <a:spcPct val="100000"/>
              </a:lnSpc>
              <a:spcBef>
                <a:spcPts val="720"/>
              </a:spcBef>
              <a:spcAft>
                <a:spcPts val="0"/>
              </a:spcAft>
              <a:buClr>
                <a:srgbClr val="509E2F"/>
              </a:buClr>
              <a:buSzPts val="3600"/>
              <a:buNone/>
            </a:pPr>
            <a:endParaRPr sz="3600">
              <a:solidFill>
                <a:srgbClr val="003B49"/>
              </a:solidFill>
              <a:latin typeface="Arial"/>
              <a:ea typeface="Arial"/>
              <a:cs typeface="Arial"/>
              <a:sym typeface="Arial"/>
            </a:endParaRPr>
          </a:p>
          <a:p>
            <a:pPr marL="6350" lvl="0" indent="-6350" algn="l" rtl="0">
              <a:lnSpc>
                <a:spcPct val="100000"/>
              </a:lnSpc>
              <a:spcBef>
                <a:spcPts val="720"/>
              </a:spcBef>
              <a:spcAft>
                <a:spcPts val="0"/>
              </a:spcAft>
              <a:buClr>
                <a:srgbClr val="509E2F"/>
              </a:buClr>
              <a:buSzPts val="3600"/>
              <a:buNone/>
            </a:pPr>
            <a:endParaRPr sz="3600">
              <a:solidFill>
                <a:srgbClr val="003B49"/>
              </a:solidFill>
              <a:latin typeface="Arial"/>
              <a:ea typeface="Arial"/>
              <a:cs typeface="Arial"/>
              <a:sym typeface="Arial"/>
            </a:endParaRPr>
          </a:p>
        </p:txBody>
      </p:sp>
      <p:sp>
        <p:nvSpPr>
          <p:cNvPr id="220" name="Google Shape;220;p3"/>
          <p:cNvSpPr txBox="1">
            <a:spLocks noGrp="1"/>
          </p:cNvSpPr>
          <p:nvPr>
            <p:ph type="body" idx="2"/>
          </p:nvPr>
        </p:nvSpPr>
        <p:spPr>
          <a:xfrm>
            <a:off x="681053" y="1790003"/>
            <a:ext cx="10912883" cy="99199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509E2F"/>
              </a:buClr>
              <a:buSzPts val="3600"/>
              <a:buNone/>
            </a:pPr>
            <a:r>
              <a:rPr lang="en" sz="3600"/>
              <a:t>Meeting Minutes</a:t>
            </a:r>
            <a:endParaRPr sz="3600">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9BDF5F1-E936-8444-A20D-895D42A7211B}"/>
              </a:ext>
            </a:extLst>
          </p:cNvPr>
          <p:cNvSpPr>
            <a:spLocks noGrp="1"/>
          </p:cNvSpPr>
          <p:nvPr>
            <p:ph type="body" sz="quarter" idx="11"/>
          </p:nvPr>
        </p:nvSpPr>
        <p:spPr>
          <a:xfrm>
            <a:off x="2203622" y="1322174"/>
            <a:ext cx="8175893" cy="4041789"/>
          </a:xfrm>
        </p:spPr>
        <p:txBody>
          <a:bodyPr/>
          <a:lstStyle/>
          <a:p>
            <a:r>
              <a:rPr lang="en-US" sz="2000" dirty="0"/>
              <a:t>Faculty will receive an email after results are in with instructions for flagging comments</a:t>
            </a:r>
          </a:p>
          <a:p>
            <a:r>
              <a:rPr lang="en-US" sz="2000" dirty="0"/>
              <a:t>It's an option for those who want it for qualifying comments</a:t>
            </a:r>
          </a:p>
          <a:p>
            <a:pPr lvl="1"/>
            <a:r>
              <a:rPr lang="en-US" sz="1600" dirty="0"/>
              <a:t>This procedure is focused on offensive and discriminatory comments, especially those related to race, ethnicity, gender, or other protected classes </a:t>
            </a:r>
          </a:p>
          <a:p>
            <a:pPr lvl="1"/>
            <a:r>
              <a:rPr lang="en-US" sz="1600" dirty="0"/>
              <a:t>It is not intended for comments that are merely critical, irrelevant, or those that you feel misrepresent the course</a:t>
            </a:r>
          </a:p>
          <a:p>
            <a:r>
              <a:rPr lang="en-US" sz="2000" dirty="0"/>
              <a:t>Faculty will have 3 weeks to review and flag comments before they are released to chairs and upper administration</a:t>
            </a:r>
          </a:p>
          <a:p>
            <a:r>
              <a:rPr lang="en-US" sz="2000" dirty="0"/>
              <a:t>IT will send anonymized comments to a review panel made of the CET chair, the faculty ombudsperson, and the Chief Diversity Officer/delegate</a:t>
            </a:r>
          </a:p>
          <a:p>
            <a:r>
              <a:rPr lang="en-US" sz="2000" dirty="0"/>
              <a:t>The committee has a week to approve/reject</a:t>
            </a:r>
          </a:p>
          <a:p>
            <a:r>
              <a:rPr lang="en-US" sz="2000" dirty="0"/>
              <a:t>Chair thus see comments 4 weeks after release</a:t>
            </a:r>
          </a:p>
          <a:p>
            <a:endParaRPr lang="en-US" sz="2000" dirty="0"/>
          </a:p>
        </p:txBody>
      </p:sp>
      <p:sp>
        <p:nvSpPr>
          <p:cNvPr id="3" name="Text Placeholder 2">
            <a:extLst>
              <a:ext uri="{FF2B5EF4-FFF2-40B4-BE49-F238E27FC236}">
                <a16:creationId xmlns:a16="http://schemas.microsoft.com/office/drawing/2014/main" id="{76B47321-5CC8-E041-9B9B-522BB6DB61C6}"/>
              </a:ext>
            </a:extLst>
          </p:cNvPr>
          <p:cNvSpPr>
            <a:spLocks noGrp="1"/>
          </p:cNvSpPr>
          <p:nvPr>
            <p:ph type="body" sz="quarter" idx="12"/>
          </p:nvPr>
        </p:nvSpPr>
        <p:spPr/>
        <p:txBody>
          <a:bodyPr/>
          <a:lstStyle/>
          <a:p>
            <a:r>
              <a:rPr lang="en-US" dirty="0"/>
              <a:t>Update on hiding offensive comments</a:t>
            </a:r>
          </a:p>
        </p:txBody>
      </p:sp>
    </p:spTree>
    <p:extLst>
      <p:ext uri="{BB962C8B-B14F-4D97-AF65-F5344CB8AC3E}">
        <p14:creationId xmlns:p14="http://schemas.microsoft.com/office/powerpoint/2010/main" val="39178204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935FD3D-64E6-8D43-BDCE-F611C52FC05C}"/>
              </a:ext>
            </a:extLst>
          </p:cNvPr>
          <p:cNvSpPr>
            <a:spLocks noGrp="1"/>
          </p:cNvSpPr>
          <p:nvPr>
            <p:ph type="body" sz="quarter" idx="11"/>
          </p:nvPr>
        </p:nvSpPr>
        <p:spPr>
          <a:xfrm>
            <a:off x="2170948" y="1515909"/>
            <a:ext cx="8196210" cy="3701376"/>
          </a:xfrm>
        </p:spPr>
        <p:txBody>
          <a:bodyPr/>
          <a:lstStyle/>
          <a:p>
            <a:r>
              <a:rPr lang="en-US" dirty="0"/>
              <a:t>For next academic year we are recruiting a group of ~10 observers with expertise in teaching and/or evaluation</a:t>
            </a:r>
          </a:p>
          <a:p>
            <a:r>
              <a:rPr lang="en-US" dirty="0"/>
              <a:t>CAFÉ will help us train them to consistently use a rubric for observations</a:t>
            </a:r>
          </a:p>
          <a:p>
            <a:r>
              <a:rPr lang="en-US" dirty="0"/>
              <a:t>Faculty volunteering to be observed will have a pair of observers who will have a pre-meeting, a classroom observation, an online course material observation, and a post-meeting to discuss results</a:t>
            </a:r>
          </a:p>
          <a:p>
            <a:r>
              <a:rPr lang="en-US" dirty="0"/>
              <a:t>Observers will receive a 1-semester course-release or other compensation (research/travel/development funds)</a:t>
            </a:r>
          </a:p>
        </p:txBody>
      </p:sp>
      <p:sp>
        <p:nvSpPr>
          <p:cNvPr id="3" name="Text Placeholder 2">
            <a:extLst>
              <a:ext uri="{FF2B5EF4-FFF2-40B4-BE49-F238E27FC236}">
                <a16:creationId xmlns:a16="http://schemas.microsoft.com/office/drawing/2014/main" id="{B7F99190-AEF2-2041-A4C1-AEA8FC1888CB}"/>
              </a:ext>
            </a:extLst>
          </p:cNvPr>
          <p:cNvSpPr>
            <a:spLocks noGrp="1"/>
          </p:cNvSpPr>
          <p:nvPr>
            <p:ph type="body" sz="quarter" idx="12"/>
          </p:nvPr>
        </p:nvSpPr>
        <p:spPr/>
        <p:txBody>
          <a:bodyPr/>
          <a:lstStyle/>
          <a:p>
            <a:r>
              <a:rPr lang="en-US" dirty="0"/>
              <a:t>Peer Observation</a:t>
            </a:r>
          </a:p>
        </p:txBody>
      </p:sp>
    </p:spTree>
    <p:extLst>
      <p:ext uri="{BB962C8B-B14F-4D97-AF65-F5344CB8AC3E}">
        <p14:creationId xmlns:p14="http://schemas.microsoft.com/office/powerpoint/2010/main" val="41730280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38AC05C-FB23-CA49-8B4F-05616369A796}"/>
              </a:ext>
            </a:extLst>
          </p:cNvPr>
          <p:cNvSpPr>
            <a:spLocks noGrp="1"/>
          </p:cNvSpPr>
          <p:nvPr>
            <p:ph type="body" sz="quarter" idx="11"/>
          </p:nvPr>
        </p:nvSpPr>
        <p:spPr/>
        <p:txBody>
          <a:bodyPr/>
          <a:lstStyle/>
          <a:p>
            <a:r>
              <a:rPr lang="en-US" dirty="0"/>
              <a:t>Eventually (Fall 2024?) the provost wants every faculty member observed once per year (regardless of load)</a:t>
            </a:r>
          </a:p>
          <a:p>
            <a:r>
              <a:rPr lang="en-US" dirty="0"/>
              <a:t>We think we can get this done with ~30 observers doing ~15 observations per semester</a:t>
            </a:r>
          </a:p>
          <a:p>
            <a:r>
              <a:rPr lang="en-US" dirty="0"/>
              <a:t>Official procedures will be detailed in the future!</a:t>
            </a:r>
          </a:p>
          <a:p>
            <a:r>
              <a:rPr lang="en-US" dirty="0"/>
              <a:t>CAFÉ teaching partners and other programs will be targeted at formative (instead of summative) evaluation</a:t>
            </a:r>
          </a:p>
          <a:p>
            <a:r>
              <a:rPr lang="en-US" dirty="0"/>
              <a:t>Intra-Departmental observations could focus on </a:t>
            </a:r>
            <a:r>
              <a:rPr lang="en-US"/>
              <a:t>content coverage</a:t>
            </a:r>
            <a:endParaRPr lang="en-US" dirty="0"/>
          </a:p>
        </p:txBody>
      </p:sp>
      <p:sp>
        <p:nvSpPr>
          <p:cNvPr id="3" name="Text Placeholder 2">
            <a:extLst>
              <a:ext uri="{FF2B5EF4-FFF2-40B4-BE49-F238E27FC236}">
                <a16:creationId xmlns:a16="http://schemas.microsoft.com/office/drawing/2014/main" id="{D66BA1D7-B800-0B40-99C5-FC55BC8F862E}"/>
              </a:ext>
            </a:extLst>
          </p:cNvPr>
          <p:cNvSpPr>
            <a:spLocks noGrp="1"/>
          </p:cNvSpPr>
          <p:nvPr>
            <p:ph type="body" sz="quarter" idx="12"/>
          </p:nvPr>
        </p:nvSpPr>
        <p:spPr/>
        <p:txBody>
          <a:bodyPr/>
          <a:lstStyle/>
          <a:p>
            <a:r>
              <a:rPr lang="en-US" dirty="0"/>
              <a:t>The Future</a:t>
            </a:r>
          </a:p>
        </p:txBody>
      </p:sp>
    </p:spTree>
    <p:extLst>
      <p:ext uri="{BB962C8B-B14F-4D97-AF65-F5344CB8AC3E}">
        <p14:creationId xmlns:p14="http://schemas.microsoft.com/office/powerpoint/2010/main" val="23930340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Google Shape;508;p56"/>
          <p:cNvSpPr txBox="1">
            <a:spLocks noGrp="1"/>
          </p:cNvSpPr>
          <p:nvPr>
            <p:ph type="body" idx="1"/>
          </p:nvPr>
        </p:nvSpPr>
        <p:spPr>
          <a:xfrm>
            <a:off x="681054" y="3042959"/>
            <a:ext cx="10929485" cy="267379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509E2F"/>
              </a:buClr>
              <a:buSzPts val="3600"/>
              <a:buNone/>
            </a:pPr>
            <a:r>
              <a:rPr lang="en" sz="3600" dirty="0">
                <a:latin typeface="Arial"/>
                <a:ea typeface="Arial"/>
                <a:cs typeface="Arial"/>
                <a:sym typeface="Arial"/>
              </a:rPr>
              <a:t>V. Reports of Standing Committees</a:t>
            </a:r>
            <a:endParaRPr dirty="0"/>
          </a:p>
          <a:p>
            <a:pPr marL="0" lvl="0" indent="0" algn="l" rtl="0">
              <a:lnSpc>
                <a:spcPct val="100000"/>
              </a:lnSpc>
              <a:spcBef>
                <a:spcPts val="720"/>
              </a:spcBef>
              <a:spcAft>
                <a:spcPts val="0"/>
              </a:spcAft>
              <a:buClr>
                <a:srgbClr val="509E2F"/>
              </a:buClr>
              <a:buSzPts val="3600"/>
              <a:buNone/>
            </a:pPr>
            <a:r>
              <a:rPr lang="en" sz="3600" dirty="0"/>
              <a:t>	C</a:t>
            </a:r>
            <a:r>
              <a:rPr lang="en" sz="3600" dirty="0">
                <a:solidFill>
                  <a:srgbClr val="003B49"/>
                </a:solidFill>
                <a:latin typeface="Arial"/>
                <a:ea typeface="Arial"/>
                <a:cs typeface="Arial"/>
                <a:sym typeface="Arial"/>
              </a:rPr>
              <a:t>.	Personnel</a:t>
            </a:r>
            <a:br>
              <a:rPr lang="en" sz="3600" dirty="0">
                <a:solidFill>
                  <a:srgbClr val="003B49"/>
                </a:solidFill>
                <a:latin typeface="Arial"/>
                <a:ea typeface="Arial"/>
                <a:cs typeface="Arial"/>
                <a:sym typeface="Arial"/>
              </a:rPr>
            </a:br>
            <a:r>
              <a:rPr lang="en" sz="3600" dirty="0">
                <a:solidFill>
                  <a:srgbClr val="003B49"/>
                </a:solidFill>
                <a:latin typeface="Arial"/>
                <a:ea typeface="Arial"/>
                <a:cs typeface="Arial"/>
                <a:sym typeface="Arial"/>
              </a:rPr>
              <a:t>		</a:t>
            </a:r>
            <a:r>
              <a:rPr lang="en" sz="3600" dirty="0">
                <a:solidFill>
                  <a:srgbClr val="003B49"/>
                </a:solidFill>
              </a:rPr>
              <a:t>D. Westenberg</a:t>
            </a:r>
            <a:endParaRPr dirty="0"/>
          </a:p>
          <a:p>
            <a:pPr marL="0" lvl="0" indent="0" algn="l" rtl="0">
              <a:lnSpc>
                <a:spcPct val="100000"/>
              </a:lnSpc>
              <a:spcBef>
                <a:spcPts val="720"/>
              </a:spcBef>
              <a:spcAft>
                <a:spcPts val="0"/>
              </a:spcAft>
              <a:buClr>
                <a:srgbClr val="003B49"/>
              </a:buClr>
              <a:buSzPts val="3600"/>
              <a:buNone/>
            </a:pPr>
            <a:r>
              <a:rPr lang="en" sz="3600" dirty="0">
                <a:solidFill>
                  <a:srgbClr val="003B49"/>
                </a:solidFill>
                <a:latin typeface="Arial"/>
                <a:ea typeface="Arial"/>
                <a:cs typeface="Arial"/>
                <a:sym typeface="Arial"/>
              </a:rPr>
              <a:t>		</a:t>
            </a:r>
            <a:endParaRPr dirty="0"/>
          </a:p>
          <a:p>
            <a:pPr marL="0" lvl="0" indent="0" algn="l" rtl="0">
              <a:lnSpc>
                <a:spcPct val="100000"/>
              </a:lnSpc>
              <a:spcBef>
                <a:spcPts val="720"/>
              </a:spcBef>
              <a:spcAft>
                <a:spcPts val="0"/>
              </a:spcAft>
              <a:buClr>
                <a:srgbClr val="509E2F"/>
              </a:buClr>
              <a:buSzPts val="3600"/>
              <a:buNone/>
            </a:pPr>
            <a:r>
              <a:rPr lang="en" sz="3600" b="1" dirty="0">
                <a:latin typeface="Arial"/>
                <a:ea typeface="Arial"/>
                <a:cs typeface="Arial"/>
                <a:sym typeface="Arial"/>
              </a:rPr>
              <a:t>	</a:t>
            </a:r>
            <a:endParaRPr dirty="0"/>
          </a:p>
        </p:txBody>
      </p:sp>
      <p:sp>
        <p:nvSpPr>
          <p:cNvPr id="509" name="Google Shape;509;p56"/>
          <p:cNvSpPr txBox="1">
            <a:spLocks noGrp="1"/>
          </p:cNvSpPr>
          <p:nvPr>
            <p:ph type="body" idx="2"/>
          </p:nvPr>
        </p:nvSpPr>
        <p:spPr>
          <a:xfrm>
            <a:off x="681053" y="1790003"/>
            <a:ext cx="10912883" cy="991999"/>
          </a:xfrm>
          <a:prstGeom prst="rect">
            <a:avLst/>
          </a:prstGeom>
          <a:noFill/>
          <a:ln>
            <a:noFill/>
          </a:ln>
        </p:spPr>
        <p:txBody>
          <a:bodyPr spcFirstLastPara="1" wrap="square" lIns="91425" tIns="45700" rIns="91425" bIns="45700" anchor="t" anchorCtr="0">
            <a:noAutofit/>
          </a:bodyPr>
          <a:lstStyle/>
          <a:p>
            <a:pPr marL="6350" lvl="0" indent="-6350" algn="l" rtl="0">
              <a:lnSpc>
                <a:spcPct val="90000"/>
              </a:lnSpc>
              <a:spcBef>
                <a:spcPts val="0"/>
              </a:spcBef>
              <a:spcAft>
                <a:spcPts val="0"/>
              </a:spcAft>
              <a:buClr>
                <a:srgbClr val="509E2F"/>
              </a:buClr>
              <a:buSzPts val="3600"/>
              <a:buNone/>
            </a:pPr>
            <a:r>
              <a:rPr lang="en" sz="3600">
                <a:latin typeface="Arial"/>
                <a:ea typeface="Arial"/>
                <a:cs typeface="Arial"/>
                <a:sym typeface="Arial"/>
              </a:rPr>
              <a:t>Agenda</a:t>
            </a:r>
            <a:endParaRPr/>
          </a:p>
        </p:txBody>
      </p:sp>
    </p:spTree>
    <p:extLst>
      <p:ext uri="{BB962C8B-B14F-4D97-AF65-F5344CB8AC3E}">
        <p14:creationId xmlns:p14="http://schemas.microsoft.com/office/powerpoint/2010/main" val="26592097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Google Shape;508;p56"/>
          <p:cNvSpPr txBox="1">
            <a:spLocks noGrp="1"/>
          </p:cNvSpPr>
          <p:nvPr>
            <p:ph type="body" idx="1"/>
          </p:nvPr>
        </p:nvSpPr>
        <p:spPr>
          <a:xfrm>
            <a:off x="681054" y="3042959"/>
            <a:ext cx="10929485" cy="267379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509E2F"/>
              </a:buClr>
              <a:buSzPts val="3600"/>
              <a:buNone/>
            </a:pPr>
            <a:r>
              <a:rPr lang="en" sz="3600" dirty="0">
                <a:latin typeface="Arial"/>
                <a:ea typeface="Arial"/>
                <a:cs typeface="Arial"/>
                <a:sym typeface="Arial"/>
              </a:rPr>
              <a:t>V. Reports of Standing Committees</a:t>
            </a:r>
            <a:endParaRPr dirty="0"/>
          </a:p>
          <a:p>
            <a:pPr marL="0" lvl="0" indent="0" algn="l" rtl="0">
              <a:lnSpc>
                <a:spcPct val="100000"/>
              </a:lnSpc>
              <a:spcBef>
                <a:spcPts val="720"/>
              </a:spcBef>
              <a:spcAft>
                <a:spcPts val="0"/>
              </a:spcAft>
              <a:buClr>
                <a:srgbClr val="509E2F"/>
              </a:buClr>
              <a:buSzPts val="3600"/>
              <a:buNone/>
            </a:pPr>
            <a:r>
              <a:rPr lang="en" sz="3600" dirty="0"/>
              <a:t>	D</a:t>
            </a:r>
            <a:r>
              <a:rPr lang="en" sz="3600" dirty="0">
                <a:solidFill>
                  <a:srgbClr val="003B49"/>
                </a:solidFill>
                <a:latin typeface="Arial"/>
                <a:ea typeface="Arial"/>
                <a:cs typeface="Arial"/>
                <a:sym typeface="Arial"/>
              </a:rPr>
              <a:t>.	ITCC</a:t>
            </a:r>
            <a:br>
              <a:rPr lang="en" sz="3600" dirty="0">
                <a:solidFill>
                  <a:srgbClr val="003B49"/>
                </a:solidFill>
                <a:latin typeface="Arial"/>
                <a:ea typeface="Arial"/>
                <a:cs typeface="Arial"/>
                <a:sym typeface="Arial"/>
              </a:rPr>
            </a:br>
            <a:r>
              <a:rPr lang="en" sz="3600" dirty="0">
                <a:solidFill>
                  <a:srgbClr val="003B49"/>
                </a:solidFill>
                <a:latin typeface="Arial"/>
                <a:ea typeface="Arial"/>
                <a:cs typeface="Arial"/>
                <a:sym typeface="Arial"/>
              </a:rPr>
              <a:t>		</a:t>
            </a:r>
            <a:r>
              <a:rPr lang="en" sz="3600" dirty="0">
                <a:solidFill>
                  <a:srgbClr val="003B49"/>
                </a:solidFill>
              </a:rPr>
              <a:t>P. Koob</a:t>
            </a:r>
            <a:r>
              <a:rPr lang="en" sz="3600" dirty="0">
                <a:solidFill>
                  <a:srgbClr val="003B49"/>
                </a:solidFill>
                <a:latin typeface="Arial"/>
                <a:ea typeface="Arial"/>
                <a:cs typeface="Arial"/>
                <a:sym typeface="Arial"/>
              </a:rPr>
              <a:t> </a:t>
            </a:r>
            <a:endParaRPr dirty="0"/>
          </a:p>
          <a:p>
            <a:pPr marL="0" lvl="0" indent="0" algn="l" rtl="0">
              <a:lnSpc>
                <a:spcPct val="100000"/>
              </a:lnSpc>
              <a:spcBef>
                <a:spcPts val="720"/>
              </a:spcBef>
              <a:spcAft>
                <a:spcPts val="0"/>
              </a:spcAft>
              <a:buClr>
                <a:srgbClr val="003B49"/>
              </a:buClr>
              <a:buSzPts val="3600"/>
              <a:buNone/>
            </a:pPr>
            <a:r>
              <a:rPr lang="en" sz="3600" dirty="0">
                <a:solidFill>
                  <a:srgbClr val="003B49"/>
                </a:solidFill>
                <a:latin typeface="Arial"/>
                <a:ea typeface="Arial"/>
                <a:cs typeface="Arial"/>
                <a:sym typeface="Arial"/>
              </a:rPr>
              <a:t>		</a:t>
            </a:r>
            <a:endParaRPr dirty="0"/>
          </a:p>
          <a:p>
            <a:pPr marL="0" lvl="0" indent="0" algn="l" rtl="0">
              <a:lnSpc>
                <a:spcPct val="100000"/>
              </a:lnSpc>
              <a:spcBef>
                <a:spcPts val="720"/>
              </a:spcBef>
              <a:spcAft>
                <a:spcPts val="0"/>
              </a:spcAft>
              <a:buClr>
                <a:srgbClr val="509E2F"/>
              </a:buClr>
              <a:buSzPts val="3600"/>
              <a:buNone/>
            </a:pPr>
            <a:r>
              <a:rPr lang="en" sz="3600" b="1" dirty="0">
                <a:latin typeface="Arial"/>
                <a:ea typeface="Arial"/>
                <a:cs typeface="Arial"/>
                <a:sym typeface="Arial"/>
              </a:rPr>
              <a:t>	</a:t>
            </a:r>
            <a:endParaRPr dirty="0"/>
          </a:p>
        </p:txBody>
      </p:sp>
      <p:sp>
        <p:nvSpPr>
          <p:cNvPr id="509" name="Google Shape;509;p56"/>
          <p:cNvSpPr txBox="1">
            <a:spLocks noGrp="1"/>
          </p:cNvSpPr>
          <p:nvPr>
            <p:ph type="body" idx="2"/>
          </p:nvPr>
        </p:nvSpPr>
        <p:spPr>
          <a:xfrm>
            <a:off x="681053" y="1790003"/>
            <a:ext cx="10912883" cy="991999"/>
          </a:xfrm>
          <a:prstGeom prst="rect">
            <a:avLst/>
          </a:prstGeom>
          <a:noFill/>
          <a:ln>
            <a:noFill/>
          </a:ln>
        </p:spPr>
        <p:txBody>
          <a:bodyPr spcFirstLastPara="1" wrap="square" lIns="91425" tIns="45700" rIns="91425" bIns="45700" anchor="t" anchorCtr="0">
            <a:noAutofit/>
          </a:bodyPr>
          <a:lstStyle/>
          <a:p>
            <a:pPr marL="6350" lvl="0" indent="-6350" algn="l" rtl="0">
              <a:lnSpc>
                <a:spcPct val="90000"/>
              </a:lnSpc>
              <a:spcBef>
                <a:spcPts val="0"/>
              </a:spcBef>
              <a:spcAft>
                <a:spcPts val="0"/>
              </a:spcAft>
              <a:buClr>
                <a:srgbClr val="509E2F"/>
              </a:buClr>
              <a:buSzPts val="3600"/>
              <a:buNone/>
            </a:pPr>
            <a:r>
              <a:rPr lang="en" sz="3600">
                <a:latin typeface="Arial"/>
                <a:ea typeface="Arial"/>
                <a:cs typeface="Arial"/>
                <a:sym typeface="Arial"/>
              </a:rPr>
              <a:t>Agenda</a:t>
            </a:r>
            <a:endParaRPr/>
          </a:p>
        </p:txBody>
      </p:sp>
    </p:spTree>
    <p:extLst>
      <p:ext uri="{BB962C8B-B14F-4D97-AF65-F5344CB8AC3E}">
        <p14:creationId xmlns:p14="http://schemas.microsoft.com/office/powerpoint/2010/main" val="10819311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57E3B153-5CBB-1F1D-0CD0-9E4FC03D52F8}"/>
              </a:ext>
            </a:extLst>
          </p:cNvPr>
          <p:cNvSpPr>
            <a:spLocks noGrp="1"/>
          </p:cNvSpPr>
          <p:nvPr>
            <p:ph type="title"/>
          </p:nvPr>
        </p:nvSpPr>
        <p:spPr/>
        <p:txBody>
          <a:bodyPr>
            <a:normAutofit/>
          </a:bodyPr>
          <a:lstStyle/>
          <a:p>
            <a:r>
              <a:rPr lang="en-US" dirty="0"/>
              <a:t>Update From IT</a:t>
            </a:r>
          </a:p>
        </p:txBody>
      </p:sp>
      <p:sp>
        <p:nvSpPr>
          <p:cNvPr id="16" name="Content Placeholder 15">
            <a:extLst>
              <a:ext uri="{FF2B5EF4-FFF2-40B4-BE49-F238E27FC236}">
                <a16:creationId xmlns:a16="http://schemas.microsoft.com/office/drawing/2014/main" id="{FCB8CD73-FF1E-0957-1B29-4C56D47ED0BD}"/>
              </a:ext>
            </a:extLst>
          </p:cNvPr>
          <p:cNvSpPr>
            <a:spLocks noGrp="1"/>
          </p:cNvSpPr>
          <p:nvPr>
            <p:ph idx="1"/>
          </p:nvPr>
        </p:nvSpPr>
        <p:spPr/>
        <p:txBody>
          <a:bodyPr>
            <a:normAutofit fontScale="92500" lnSpcReduction="20000"/>
          </a:bodyPr>
          <a:lstStyle/>
          <a:p>
            <a:pPr marL="10582" lvl="1" indent="0">
              <a:buNone/>
            </a:pPr>
            <a:r>
              <a:rPr lang="en-US" dirty="0"/>
              <a:t>Windows 11 Armageddon</a:t>
            </a:r>
          </a:p>
          <a:p>
            <a:pPr lvl="1"/>
            <a:r>
              <a:rPr lang="en-US" dirty="0"/>
              <a:t>Starting with computers impacted in November Windows Update Failure, we are contacting departments about desktop computers that are security risks and support issues because they are too old to take updates and presenting options.</a:t>
            </a:r>
          </a:p>
          <a:p>
            <a:pPr lvl="1"/>
            <a:r>
              <a:rPr lang="en-US" dirty="0"/>
              <a:t>We are contacting departments about aged departmental computer learning centers and presenting options.</a:t>
            </a:r>
          </a:p>
          <a:p>
            <a:pPr lvl="1"/>
            <a:r>
              <a:rPr lang="en-US" dirty="0"/>
              <a:t>Will no longer be able to install Window 10 on computers after June.</a:t>
            </a:r>
          </a:p>
          <a:p>
            <a:pPr marL="10582" lvl="1" indent="0">
              <a:buNone/>
            </a:pPr>
            <a:r>
              <a:rPr lang="en-US" dirty="0"/>
              <a:t>Google Workspace for Education Plus</a:t>
            </a:r>
          </a:p>
          <a:p>
            <a:pPr lvl="1"/>
            <a:r>
              <a:rPr lang="en-US" dirty="0"/>
              <a:t>Removal of legacy Gmail data in 11/2023.</a:t>
            </a:r>
          </a:p>
          <a:p>
            <a:pPr lvl="1"/>
            <a:endParaRPr lang="en-US" dirty="0"/>
          </a:p>
        </p:txBody>
      </p:sp>
      <p:sp>
        <p:nvSpPr>
          <p:cNvPr id="2" name="Footer Placeholder 1">
            <a:extLst>
              <a:ext uri="{FF2B5EF4-FFF2-40B4-BE49-F238E27FC236}">
                <a16:creationId xmlns:a16="http://schemas.microsoft.com/office/drawing/2014/main" id="{5344EFE2-02B2-4B3F-07DF-8D421B78A979}"/>
              </a:ext>
            </a:extLst>
          </p:cNvPr>
          <p:cNvSpPr>
            <a:spLocks noGrp="1"/>
          </p:cNvSpPr>
          <p:nvPr>
            <p:ph type="ftr" sz="quarter" idx="3"/>
          </p:nvPr>
        </p:nvSpPr>
        <p:spPr/>
        <p:txBody>
          <a:bodyPr/>
          <a:lstStyle/>
          <a:p>
            <a:pPr defTabSz="914377">
              <a:buClrTx/>
            </a:pPr>
            <a:r>
              <a:rPr lang="en-US" kern="1200">
                <a:solidFill>
                  <a:srgbClr val="FFFFFF"/>
                </a:solidFill>
                <a:ea typeface="+mn-ea"/>
                <a:cs typeface="+mn-cs"/>
              </a:rPr>
              <a:t>Missouri University of Science and Technology</a:t>
            </a:r>
            <a:endParaRPr lang="en-US" kern="1200" dirty="0">
              <a:solidFill>
                <a:srgbClr val="FFFFFF"/>
              </a:solidFill>
              <a:ea typeface="+mn-ea"/>
              <a:cs typeface="+mn-cs"/>
            </a:endParaRPr>
          </a:p>
        </p:txBody>
      </p:sp>
    </p:spTree>
    <p:extLst>
      <p:ext uri="{BB962C8B-B14F-4D97-AF65-F5344CB8AC3E}">
        <p14:creationId xmlns:p14="http://schemas.microsoft.com/office/powerpoint/2010/main" val="11605351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Google Shape;508;p56"/>
          <p:cNvSpPr txBox="1">
            <a:spLocks noGrp="1"/>
          </p:cNvSpPr>
          <p:nvPr>
            <p:ph type="body" idx="1"/>
          </p:nvPr>
        </p:nvSpPr>
        <p:spPr>
          <a:xfrm>
            <a:off x="681054" y="3042959"/>
            <a:ext cx="10929485" cy="267379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509E2F"/>
              </a:buClr>
              <a:buSzPts val="3600"/>
              <a:buNone/>
            </a:pPr>
            <a:r>
              <a:rPr lang="en" sz="3600" dirty="0">
                <a:latin typeface="Arial"/>
                <a:ea typeface="Arial"/>
                <a:cs typeface="Arial"/>
                <a:sym typeface="Arial"/>
              </a:rPr>
              <a:t>V. Reports of Standing Committees</a:t>
            </a:r>
            <a:endParaRPr dirty="0"/>
          </a:p>
          <a:p>
            <a:pPr marL="0" lvl="0" indent="0" algn="l" rtl="0">
              <a:lnSpc>
                <a:spcPct val="100000"/>
              </a:lnSpc>
              <a:spcBef>
                <a:spcPts val="720"/>
              </a:spcBef>
              <a:spcAft>
                <a:spcPts val="0"/>
              </a:spcAft>
              <a:buClr>
                <a:srgbClr val="509E2F"/>
              </a:buClr>
              <a:buSzPts val="3600"/>
              <a:buNone/>
            </a:pPr>
            <a:r>
              <a:rPr lang="en" sz="3600" dirty="0"/>
              <a:t>	E</a:t>
            </a:r>
            <a:r>
              <a:rPr lang="en" sz="3600" dirty="0">
                <a:solidFill>
                  <a:srgbClr val="003B49"/>
                </a:solidFill>
                <a:latin typeface="Arial"/>
                <a:ea typeface="Arial"/>
                <a:cs typeface="Arial"/>
                <a:sym typeface="Arial"/>
              </a:rPr>
              <a:t>.	Student Affairs</a:t>
            </a:r>
            <a:br>
              <a:rPr lang="en" sz="3600" dirty="0">
                <a:solidFill>
                  <a:srgbClr val="003B49"/>
                </a:solidFill>
                <a:latin typeface="Arial"/>
                <a:ea typeface="Arial"/>
                <a:cs typeface="Arial"/>
                <a:sym typeface="Arial"/>
              </a:rPr>
            </a:br>
            <a:r>
              <a:rPr lang="en" sz="3600" dirty="0">
                <a:solidFill>
                  <a:srgbClr val="003B49"/>
                </a:solidFill>
                <a:latin typeface="Arial"/>
                <a:ea typeface="Arial"/>
                <a:cs typeface="Arial"/>
                <a:sym typeface="Arial"/>
              </a:rPr>
              <a:t>		</a:t>
            </a:r>
            <a:r>
              <a:rPr lang="en" sz="3600" dirty="0">
                <a:solidFill>
                  <a:srgbClr val="003B49"/>
                </a:solidFill>
              </a:rPr>
              <a:t>D. Westenberg (for F. Oboh-Ikuenobe)</a:t>
            </a:r>
            <a:r>
              <a:rPr lang="en" sz="3600" dirty="0">
                <a:solidFill>
                  <a:srgbClr val="003B49"/>
                </a:solidFill>
                <a:latin typeface="Arial"/>
                <a:ea typeface="Arial"/>
                <a:cs typeface="Arial"/>
                <a:sym typeface="Arial"/>
              </a:rPr>
              <a:t> </a:t>
            </a:r>
            <a:endParaRPr dirty="0"/>
          </a:p>
          <a:p>
            <a:pPr marL="0" lvl="0" indent="0" algn="l" rtl="0">
              <a:lnSpc>
                <a:spcPct val="100000"/>
              </a:lnSpc>
              <a:spcBef>
                <a:spcPts val="720"/>
              </a:spcBef>
              <a:spcAft>
                <a:spcPts val="0"/>
              </a:spcAft>
              <a:buClr>
                <a:srgbClr val="003B49"/>
              </a:buClr>
              <a:buSzPts val="3600"/>
              <a:buNone/>
            </a:pPr>
            <a:r>
              <a:rPr lang="en" sz="3600" dirty="0">
                <a:solidFill>
                  <a:srgbClr val="003B49"/>
                </a:solidFill>
                <a:latin typeface="Arial"/>
                <a:ea typeface="Arial"/>
                <a:cs typeface="Arial"/>
                <a:sym typeface="Arial"/>
              </a:rPr>
              <a:t>		</a:t>
            </a:r>
            <a:endParaRPr dirty="0"/>
          </a:p>
          <a:p>
            <a:pPr marL="0" lvl="0" indent="0" algn="l" rtl="0">
              <a:lnSpc>
                <a:spcPct val="100000"/>
              </a:lnSpc>
              <a:spcBef>
                <a:spcPts val="720"/>
              </a:spcBef>
              <a:spcAft>
                <a:spcPts val="0"/>
              </a:spcAft>
              <a:buClr>
                <a:srgbClr val="509E2F"/>
              </a:buClr>
              <a:buSzPts val="3600"/>
              <a:buNone/>
            </a:pPr>
            <a:r>
              <a:rPr lang="en" sz="3600" b="1" dirty="0">
                <a:latin typeface="Arial"/>
                <a:ea typeface="Arial"/>
                <a:cs typeface="Arial"/>
                <a:sym typeface="Arial"/>
              </a:rPr>
              <a:t>	</a:t>
            </a:r>
            <a:endParaRPr dirty="0"/>
          </a:p>
        </p:txBody>
      </p:sp>
      <p:sp>
        <p:nvSpPr>
          <p:cNvPr id="509" name="Google Shape;509;p56"/>
          <p:cNvSpPr txBox="1">
            <a:spLocks noGrp="1"/>
          </p:cNvSpPr>
          <p:nvPr>
            <p:ph type="body" idx="2"/>
          </p:nvPr>
        </p:nvSpPr>
        <p:spPr>
          <a:xfrm>
            <a:off x="681053" y="1790003"/>
            <a:ext cx="10912883" cy="991999"/>
          </a:xfrm>
          <a:prstGeom prst="rect">
            <a:avLst/>
          </a:prstGeom>
          <a:noFill/>
          <a:ln>
            <a:noFill/>
          </a:ln>
        </p:spPr>
        <p:txBody>
          <a:bodyPr spcFirstLastPara="1" wrap="square" lIns="91425" tIns="45700" rIns="91425" bIns="45700" anchor="t" anchorCtr="0">
            <a:noAutofit/>
          </a:bodyPr>
          <a:lstStyle/>
          <a:p>
            <a:pPr marL="6350" lvl="0" indent="-6350" algn="l" rtl="0">
              <a:lnSpc>
                <a:spcPct val="90000"/>
              </a:lnSpc>
              <a:spcBef>
                <a:spcPts val="0"/>
              </a:spcBef>
              <a:spcAft>
                <a:spcPts val="0"/>
              </a:spcAft>
              <a:buClr>
                <a:srgbClr val="509E2F"/>
              </a:buClr>
              <a:buSzPts val="3600"/>
              <a:buNone/>
            </a:pPr>
            <a:r>
              <a:rPr lang="en" sz="3600">
                <a:latin typeface="Arial"/>
                <a:ea typeface="Arial"/>
                <a:cs typeface="Arial"/>
                <a:sym typeface="Arial"/>
              </a:rPr>
              <a:t>Agenda</a:t>
            </a:r>
            <a:endParaRPr/>
          </a:p>
        </p:txBody>
      </p:sp>
    </p:spTree>
    <p:extLst>
      <p:ext uri="{BB962C8B-B14F-4D97-AF65-F5344CB8AC3E}">
        <p14:creationId xmlns:p14="http://schemas.microsoft.com/office/powerpoint/2010/main" val="31970401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p:cNvSpPr>
            <a:spLocks noGrp="1"/>
          </p:cNvSpPr>
          <p:nvPr>
            <p:ph type="body" sz="quarter" idx="10"/>
          </p:nvPr>
        </p:nvSpPr>
        <p:spPr>
          <a:xfrm>
            <a:off x="2233857" y="1625601"/>
            <a:ext cx="7279900" cy="3430865"/>
          </a:xfrm>
        </p:spPr>
        <p:txBody>
          <a:bodyPr>
            <a:normAutofit/>
          </a:bodyPr>
          <a:lstStyle/>
          <a:p>
            <a:r>
              <a:rPr lang="en-US" sz="4400" dirty="0"/>
              <a:t>Student Affairs Committee</a:t>
            </a:r>
            <a:endParaRPr lang="en-US" dirty="0"/>
          </a:p>
          <a:p>
            <a:r>
              <a:rPr lang="en-US" sz="3600" dirty="0"/>
              <a:t>Presentation to Faculty Senate</a:t>
            </a:r>
          </a:p>
          <a:p>
            <a:r>
              <a:rPr lang="en-US" sz="3600" dirty="0"/>
              <a:t>April 27, 2023</a:t>
            </a:r>
          </a:p>
        </p:txBody>
      </p:sp>
    </p:spTree>
    <p:extLst>
      <p:ext uri="{BB962C8B-B14F-4D97-AF65-F5344CB8AC3E}">
        <p14:creationId xmlns:p14="http://schemas.microsoft.com/office/powerpoint/2010/main" val="35887581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38AC05C-FB23-CA49-8B4F-05616369A796}"/>
              </a:ext>
            </a:extLst>
          </p:cNvPr>
          <p:cNvSpPr>
            <a:spLocks noGrp="1"/>
          </p:cNvSpPr>
          <p:nvPr>
            <p:ph type="body" sz="quarter" idx="11"/>
          </p:nvPr>
        </p:nvSpPr>
        <p:spPr/>
        <p:txBody>
          <a:bodyPr/>
          <a:lstStyle/>
          <a:p>
            <a:r>
              <a:rPr lang="en-US" sz="2800" dirty="0">
                <a:effectLst/>
              </a:rPr>
              <a:t>Students registered with disability support services, military-connected students, and student athletes are eligible for priority registration and may enroll on the first day that registration begins. Military-connected students include veterans, those currently serving in the military, Reserves, or National Guard, and other students that are using a VA or DoD program to fund their education. Student athletes are members of any NCAA intercollegiate sport team at Missouri S&amp;T.</a:t>
            </a:r>
            <a:endParaRPr lang="en-US" sz="3600" dirty="0"/>
          </a:p>
        </p:txBody>
      </p:sp>
      <p:sp>
        <p:nvSpPr>
          <p:cNvPr id="3" name="Text Placeholder 2">
            <a:extLst>
              <a:ext uri="{FF2B5EF4-FFF2-40B4-BE49-F238E27FC236}">
                <a16:creationId xmlns:a16="http://schemas.microsoft.com/office/drawing/2014/main" id="{D66BA1D7-B800-0B40-99C5-FC55BC8F862E}"/>
              </a:ext>
            </a:extLst>
          </p:cNvPr>
          <p:cNvSpPr>
            <a:spLocks noGrp="1"/>
          </p:cNvSpPr>
          <p:nvPr>
            <p:ph type="body" sz="quarter" idx="12"/>
          </p:nvPr>
        </p:nvSpPr>
        <p:spPr/>
        <p:txBody>
          <a:bodyPr/>
          <a:lstStyle/>
          <a:p>
            <a:r>
              <a:rPr lang="en-US" dirty="0"/>
              <a:t>Resolution on Priority Registration</a:t>
            </a:r>
          </a:p>
        </p:txBody>
      </p:sp>
    </p:spTree>
    <p:extLst>
      <p:ext uri="{BB962C8B-B14F-4D97-AF65-F5344CB8AC3E}">
        <p14:creationId xmlns:p14="http://schemas.microsoft.com/office/powerpoint/2010/main" val="32395146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Google Shape;508;p56"/>
          <p:cNvSpPr txBox="1">
            <a:spLocks noGrp="1"/>
          </p:cNvSpPr>
          <p:nvPr>
            <p:ph type="body" idx="1"/>
          </p:nvPr>
        </p:nvSpPr>
        <p:spPr>
          <a:xfrm>
            <a:off x="681054" y="3042959"/>
            <a:ext cx="10929485" cy="267379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509E2F"/>
              </a:buClr>
              <a:buSzPts val="3600"/>
              <a:buNone/>
            </a:pPr>
            <a:r>
              <a:rPr lang="en" sz="3600" dirty="0">
                <a:latin typeface="Arial"/>
                <a:ea typeface="Arial"/>
                <a:cs typeface="Arial"/>
                <a:sym typeface="Arial"/>
              </a:rPr>
              <a:t>V. Reports of Standing Committees</a:t>
            </a:r>
            <a:endParaRPr dirty="0"/>
          </a:p>
          <a:p>
            <a:pPr marL="0" lvl="0" indent="0" algn="l" rtl="0">
              <a:lnSpc>
                <a:spcPct val="100000"/>
              </a:lnSpc>
              <a:spcBef>
                <a:spcPts val="720"/>
              </a:spcBef>
              <a:spcAft>
                <a:spcPts val="0"/>
              </a:spcAft>
              <a:buClr>
                <a:srgbClr val="509E2F"/>
              </a:buClr>
              <a:buSzPts val="3600"/>
              <a:buNone/>
            </a:pPr>
            <a:r>
              <a:rPr lang="en" sz="3600" dirty="0"/>
              <a:t>	F</a:t>
            </a:r>
            <a:r>
              <a:rPr lang="en" sz="3600" dirty="0">
                <a:solidFill>
                  <a:srgbClr val="003B49"/>
                </a:solidFill>
                <a:latin typeface="Arial"/>
                <a:ea typeface="Arial"/>
                <a:cs typeface="Arial"/>
                <a:sym typeface="Arial"/>
              </a:rPr>
              <a:t>.	Budgetary Affairs</a:t>
            </a:r>
            <a:br>
              <a:rPr lang="en" sz="3600" dirty="0">
                <a:solidFill>
                  <a:srgbClr val="003B49"/>
                </a:solidFill>
                <a:latin typeface="Arial"/>
                <a:ea typeface="Arial"/>
                <a:cs typeface="Arial"/>
                <a:sym typeface="Arial"/>
              </a:rPr>
            </a:br>
            <a:r>
              <a:rPr lang="en" sz="3600" dirty="0">
                <a:solidFill>
                  <a:srgbClr val="003B49"/>
                </a:solidFill>
                <a:latin typeface="Arial"/>
                <a:ea typeface="Arial"/>
                <a:cs typeface="Arial"/>
                <a:sym typeface="Arial"/>
              </a:rPr>
              <a:t>		M. Fitch </a:t>
            </a:r>
            <a:endParaRPr dirty="0"/>
          </a:p>
          <a:p>
            <a:pPr marL="0" lvl="0" indent="0" algn="l" rtl="0">
              <a:lnSpc>
                <a:spcPct val="100000"/>
              </a:lnSpc>
              <a:spcBef>
                <a:spcPts val="720"/>
              </a:spcBef>
              <a:spcAft>
                <a:spcPts val="0"/>
              </a:spcAft>
              <a:buClr>
                <a:srgbClr val="003B49"/>
              </a:buClr>
              <a:buSzPts val="3600"/>
              <a:buNone/>
            </a:pPr>
            <a:r>
              <a:rPr lang="en" sz="3600" dirty="0">
                <a:solidFill>
                  <a:srgbClr val="003B49"/>
                </a:solidFill>
                <a:latin typeface="Arial"/>
                <a:ea typeface="Arial"/>
                <a:cs typeface="Arial"/>
                <a:sym typeface="Arial"/>
              </a:rPr>
              <a:t>		</a:t>
            </a:r>
            <a:endParaRPr dirty="0"/>
          </a:p>
          <a:p>
            <a:pPr marL="0" lvl="0" indent="0" algn="l" rtl="0">
              <a:lnSpc>
                <a:spcPct val="100000"/>
              </a:lnSpc>
              <a:spcBef>
                <a:spcPts val="720"/>
              </a:spcBef>
              <a:spcAft>
                <a:spcPts val="0"/>
              </a:spcAft>
              <a:buClr>
                <a:srgbClr val="509E2F"/>
              </a:buClr>
              <a:buSzPts val="3600"/>
              <a:buNone/>
            </a:pPr>
            <a:r>
              <a:rPr lang="en" sz="3600" b="1" dirty="0">
                <a:latin typeface="Arial"/>
                <a:ea typeface="Arial"/>
                <a:cs typeface="Arial"/>
                <a:sym typeface="Arial"/>
              </a:rPr>
              <a:t>	</a:t>
            </a:r>
            <a:endParaRPr dirty="0"/>
          </a:p>
        </p:txBody>
      </p:sp>
      <p:sp>
        <p:nvSpPr>
          <p:cNvPr id="509" name="Google Shape;509;p56"/>
          <p:cNvSpPr txBox="1">
            <a:spLocks noGrp="1"/>
          </p:cNvSpPr>
          <p:nvPr>
            <p:ph type="body" idx="2"/>
          </p:nvPr>
        </p:nvSpPr>
        <p:spPr>
          <a:xfrm>
            <a:off x="681053" y="1790003"/>
            <a:ext cx="10912883" cy="991999"/>
          </a:xfrm>
          <a:prstGeom prst="rect">
            <a:avLst/>
          </a:prstGeom>
          <a:noFill/>
          <a:ln>
            <a:noFill/>
          </a:ln>
        </p:spPr>
        <p:txBody>
          <a:bodyPr spcFirstLastPara="1" wrap="square" lIns="91425" tIns="45700" rIns="91425" bIns="45700" anchor="t" anchorCtr="0">
            <a:noAutofit/>
          </a:bodyPr>
          <a:lstStyle/>
          <a:p>
            <a:pPr marL="6350" lvl="0" indent="-6350" algn="l" rtl="0">
              <a:lnSpc>
                <a:spcPct val="90000"/>
              </a:lnSpc>
              <a:spcBef>
                <a:spcPts val="0"/>
              </a:spcBef>
              <a:spcAft>
                <a:spcPts val="0"/>
              </a:spcAft>
              <a:buClr>
                <a:srgbClr val="509E2F"/>
              </a:buClr>
              <a:buSzPts val="3600"/>
              <a:buNone/>
            </a:pPr>
            <a:r>
              <a:rPr lang="en" sz="3600">
                <a:latin typeface="Arial"/>
                <a:ea typeface="Arial"/>
                <a:cs typeface="Arial"/>
                <a:sym typeface="Arial"/>
              </a:rPr>
              <a:t>Agenda</a:t>
            </a:r>
            <a:endParaRPr/>
          </a:p>
        </p:txBody>
      </p:sp>
    </p:spTree>
    <p:extLst>
      <p:ext uri="{BB962C8B-B14F-4D97-AF65-F5344CB8AC3E}">
        <p14:creationId xmlns:p14="http://schemas.microsoft.com/office/powerpoint/2010/main" val="900817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4"/>
          <p:cNvSpPr txBox="1">
            <a:spLocks noGrp="1"/>
          </p:cNvSpPr>
          <p:nvPr>
            <p:ph type="body" idx="1"/>
          </p:nvPr>
        </p:nvSpPr>
        <p:spPr>
          <a:xfrm>
            <a:off x="681054" y="3042959"/>
            <a:ext cx="10929485" cy="2673790"/>
          </a:xfrm>
          <a:prstGeom prst="rect">
            <a:avLst/>
          </a:prstGeom>
          <a:noFill/>
          <a:ln>
            <a:noFill/>
          </a:ln>
        </p:spPr>
        <p:txBody>
          <a:bodyPr spcFirstLastPara="1" wrap="square" lIns="91425" tIns="45700" rIns="91425" bIns="45700" anchor="t" anchorCtr="0">
            <a:noAutofit/>
          </a:bodyPr>
          <a:lstStyle/>
          <a:p>
            <a:pPr marL="6350" lvl="0" indent="-6350" algn="l" rtl="0">
              <a:lnSpc>
                <a:spcPct val="100000"/>
              </a:lnSpc>
              <a:spcBef>
                <a:spcPts val="0"/>
              </a:spcBef>
              <a:spcAft>
                <a:spcPts val="0"/>
              </a:spcAft>
              <a:buClr>
                <a:srgbClr val="003B49"/>
              </a:buClr>
              <a:buSzPts val="3600"/>
              <a:buFont typeface="Calibri"/>
              <a:buAutoNum type="romanUcPeriod"/>
            </a:pPr>
            <a:r>
              <a:rPr lang="en" sz="3600">
                <a:solidFill>
                  <a:srgbClr val="58A339"/>
                </a:solidFill>
                <a:latin typeface="Arial"/>
                <a:ea typeface="Arial"/>
                <a:cs typeface="Arial"/>
                <a:sym typeface="Arial"/>
              </a:rPr>
              <a:t> 	Call to Order and Roll Call</a:t>
            </a:r>
            <a:endParaRPr>
              <a:solidFill>
                <a:srgbClr val="58A339"/>
              </a:solidFill>
            </a:endParaRPr>
          </a:p>
          <a:p>
            <a:pPr marL="6350" lvl="0" indent="-6350" algn="l" rtl="0">
              <a:lnSpc>
                <a:spcPct val="100000"/>
              </a:lnSpc>
              <a:spcBef>
                <a:spcPts val="720"/>
              </a:spcBef>
              <a:spcAft>
                <a:spcPts val="0"/>
              </a:spcAft>
              <a:buClr>
                <a:srgbClr val="003B49"/>
              </a:buClr>
              <a:buSzPts val="3600"/>
              <a:buNone/>
            </a:pPr>
            <a:r>
              <a:rPr lang="en" sz="3600">
                <a:solidFill>
                  <a:srgbClr val="003B49"/>
                </a:solidFill>
                <a:latin typeface="Arial"/>
                <a:ea typeface="Arial"/>
                <a:cs typeface="Arial"/>
                <a:sym typeface="Arial"/>
              </a:rPr>
              <a:t>		D. Westenberg, Secretary</a:t>
            </a:r>
            <a:endParaRPr/>
          </a:p>
        </p:txBody>
      </p:sp>
      <p:sp>
        <p:nvSpPr>
          <p:cNvPr id="227" name="Google Shape;227;p4"/>
          <p:cNvSpPr txBox="1">
            <a:spLocks noGrp="1"/>
          </p:cNvSpPr>
          <p:nvPr>
            <p:ph type="body" idx="2"/>
          </p:nvPr>
        </p:nvSpPr>
        <p:spPr>
          <a:xfrm>
            <a:off x="681053" y="1790003"/>
            <a:ext cx="10912883" cy="99199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509E2F"/>
              </a:buClr>
              <a:buSzPts val="3600"/>
              <a:buNone/>
            </a:pPr>
            <a:r>
              <a:rPr lang="en" sz="3600">
                <a:solidFill>
                  <a:srgbClr val="58A339"/>
                </a:solidFill>
                <a:latin typeface="Arial"/>
                <a:ea typeface="Arial"/>
                <a:cs typeface="Arial"/>
                <a:sym typeface="Arial"/>
              </a:rPr>
              <a:t>Agenda</a:t>
            </a:r>
            <a:endParaRPr>
              <a:solidFill>
                <a:srgbClr val="58A339"/>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64"/>
        <p:cNvGrpSpPr/>
        <p:nvPr/>
      </p:nvGrpSpPr>
      <p:grpSpPr>
        <a:xfrm>
          <a:off x="0" y="0"/>
          <a:ext cx="0" cy="0"/>
          <a:chOff x="0" y="0"/>
          <a:chExt cx="0" cy="0"/>
        </a:xfrm>
      </p:grpSpPr>
      <p:sp>
        <p:nvSpPr>
          <p:cNvPr id="565" name="Google Shape;565;p27"/>
          <p:cNvSpPr txBox="1">
            <a:spLocks noGrp="1"/>
          </p:cNvSpPr>
          <p:nvPr>
            <p:ph type="body" idx="1"/>
          </p:nvPr>
        </p:nvSpPr>
        <p:spPr>
          <a:xfrm>
            <a:off x="457200" y="1673087"/>
            <a:ext cx="11125200" cy="51816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600"/>
              <a:buNone/>
            </a:pPr>
            <a:r>
              <a:rPr lang="en" sz="3600" dirty="0">
                <a:latin typeface="Arial"/>
                <a:ea typeface="Arial"/>
                <a:cs typeface="Arial"/>
                <a:sym typeface="Arial"/>
              </a:rPr>
              <a:t>Referrals</a:t>
            </a:r>
            <a:endParaRPr dirty="0"/>
          </a:p>
          <a:p>
            <a:pPr marL="228600" lvl="0" indent="-228600" algn="l" rtl="0">
              <a:lnSpc>
                <a:spcPct val="90000"/>
              </a:lnSpc>
              <a:spcBef>
                <a:spcPts val="1000"/>
              </a:spcBef>
              <a:spcAft>
                <a:spcPts val="0"/>
              </a:spcAft>
              <a:buClr>
                <a:schemeClr val="dk1"/>
              </a:buClr>
              <a:buSzPts val="3600"/>
              <a:buChar char="•"/>
            </a:pPr>
            <a:r>
              <a:rPr lang="en-US" sz="3600" dirty="0">
                <a:latin typeface="Arial"/>
                <a:ea typeface="Arial"/>
                <a:cs typeface="Arial"/>
                <a:sym typeface="Arial"/>
              </a:rPr>
              <a:t>None, but query on Protoplex internal funding</a:t>
            </a:r>
            <a:endParaRPr sz="3600" dirty="0">
              <a:latin typeface="Arial"/>
              <a:ea typeface="Arial"/>
              <a:cs typeface="Arial"/>
              <a:sym typeface="Arial"/>
            </a:endParaRPr>
          </a:p>
          <a:p>
            <a:pPr marL="0" lvl="0" indent="0" algn="l" rtl="0">
              <a:lnSpc>
                <a:spcPct val="90000"/>
              </a:lnSpc>
              <a:spcBef>
                <a:spcPts val="1000"/>
              </a:spcBef>
              <a:spcAft>
                <a:spcPts val="0"/>
              </a:spcAft>
              <a:buClr>
                <a:schemeClr val="dk1"/>
              </a:buClr>
              <a:buSzPts val="3600"/>
              <a:buNone/>
            </a:pPr>
            <a:r>
              <a:rPr lang="en" sz="3600" dirty="0">
                <a:latin typeface="Arial"/>
                <a:ea typeface="Arial"/>
                <a:cs typeface="Arial"/>
                <a:sym typeface="Arial"/>
              </a:rPr>
              <a:t>Continuing referrals:</a:t>
            </a:r>
            <a:endParaRPr dirty="0"/>
          </a:p>
          <a:p>
            <a:pPr marL="228600" lvl="0" indent="-228600" algn="l" rtl="0">
              <a:lnSpc>
                <a:spcPct val="90000"/>
              </a:lnSpc>
              <a:spcBef>
                <a:spcPts val="1000"/>
              </a:spcBef>
              <a:spcAft>
                <a:spcPts val="0"/>
              </a:spcAft>
              <a:buClr>
                <a:schemeClr val="dk1"/>
              </a:buClr>
              <a:buSzPts val="3600"/>
              <a:buChar char="•"/>
            </a:pPr>
            <a:r>
              <a:rPr lang="en" sz="3600" dirty="0">
                <a:latin typeface="Arial"/>
                <a:ea typeface="Arial"/>
                <a:cs typeface="Arial"/>
                <a:sym typeface="Arial"/>
              </a:rPr>
              <a:t>Current and next FY budget</a:t>
            </a:r>
            <a:endParaRPr dirty="0"/>
          </a:p>
          <a:p>
            <a:pPr marL="228600" lvl="0" indent="-228600" algn="l" rtl="0">
              <a:lnSpc>
                <a:spcPct val="90000"/>
              </a:lnSpc>
              <a:spcBef>
                <a:spcPts val="1000"/>
              </a:spcBef>
              <a:spcAft>
                <a:spcPts val="0"/>
              </a:spcAft>
              <a:buClr>
                <a:schemeClr val="dk1"/>
              </a:buClr>
              <a:buSzPts val="3600"/>
              <a:buChar char="•"/>
            </a:pPr>
            <a:r>
              <a:rPr lang="en" sz="3600" dirty="0">
                <a:latin typeface="Arial"/>
                <a:ea typeface="Arial"/>
                <a:cs typeface="Arial"/>
                <a:sym typeface="Arial"/>
              </a:rPr>
              <a:t>Report on the “big picture balance sheet”</a:t>
            </a:r>
            <a:endParaRPr dirty="0"/>
          </a:p>
          <a:p>
            <a:pPr marL="0" lvl="0" indent="0" algn="l" rtl="0">
              <a:lnSpc>
                <a:spcPct val="90000"/>
              </a:lnSpc>
              <a:spcBef>
                <a:spcPts val="1000"/>
              </a:spcBef>
              <a:spcAft>
                <a:spcPts val="0"/>
              </a:spcAft>
              <a:buClr>
                <a:schemeClr val="dk1"/>
              </a:buClr>
              <a:buSzPts val="3600"/>
              <a:buNone/>
            </a:pPr>
            <a:endParaRPr sz="3600" dirty="0">
              <a:latin typeface="Arial"/>
              <a:ea typeface="Arial"/>
              <a:cs typeface="Arial"/>
              <a:sym typeface="Arial"/>
            </a:endParaRPr>
          </a:p>
          <a:p>
            <a:pPr marL="228600" lvl="0" indent="0" algn="l" rtl="0">
              <a:lnSpc>
                <a:spcPct val="90000"/>
              </a:lnSpc>
              <a:spcBef>
                <a:spcPts val="1000"/>
              </a:spcBef>
              <a:spcAft>
                <a:spcPts val="0"/>
              </a:spcAft>
              <a:buClr>
                <a:schemeClr val="dk1"/>
              </a:buClr>
              <a:buSzPts val="3600"/>
              <a:buNone/>
            </a:pPr>
            <a:endParaRPr sz="3600" dirty="0">
              <a:latin typeface="Arial"/>
              <a:ea typeface="Arial"/>
              <a:cs typeface="Arial"/>
              <a:sym typeface="Arial"/>
            </a:endParaRPr>
          </a:p>
        </p:txBody>
      </p:sp>
      <p:sp>
        <p:nvSpPr>
          <p:cNvPr id="566" name="Google Shape;566;p27"/>
          <p:cNvSpPr/>
          <p:nvPr/>
        </p:nvSpPr>
        <p:spPr>
          <a:xfrm>
            <a:off x="1543050" y="206276"/>
            <a:ext cx="8991600" cy="156966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B050"/>
              </a:buClr>
              <a:buSzPts val="4800"/>
              <a:buFont typeface="Arial"/>
              <a:buNone/>
              <a:tabLst/>
              <a:defRPr/>
            </a:pPr>
            <a:r>
              <a:rPr kumimoji="0" lang="en" sz="4800" b="1" i="0" u="none" strike="noStrike" kern="0" cap="none" spc="0" normalizeH="0" baseline="0" noProof="0" dirty="0">
                <a:ln>
                  <a:noFill/>
                </a:ln>
                <a:solidFill>
                  <a:srgbClr val="00B050"/>
                </a:solidFill>
                <a:effectLst/>
                <a:uLnTx/>
                <a:uFillTx/>
                <a:latin typeface="Arial"/>
                <a:ea typeface="Arial"/>
                <a:cs typeface="Arial"/>
                <a:sym typeface="Arial"/>
              </a:rPr>
              <a:t>Budgetary Affairs Committee</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B050"/>
              </a:buClr>
              <a:buSzPts val="4800"/>
              <a:buFont typeface="Arial"/>
              <a:buNone/>
              <a:tabLst/>
              <a:defRPr/>
            </a:pPr>
            <a:r>
              <a:rPr kumimoji="0" lang="en" sz="4800" b="1" i="0" u="none" strike="noStrike" kern="0" cap="none" spc="0" normalizeH="0" baseline="0" noProof="0" dirty="0">
                <a:ln>
                  <a:noFill/>
                </a:ln>
                <a:solidFill>
                  <a:srgbClr val="00B050"/>
                </a:solidFill>
                <a:effectLst/>
                <a:uLnTx/>
                <a:uFillTx/>
                <a:latin typeface="Arial"/>
                <a:ea typeface="Arial"/>
                <a:cs typeface="Arial"/>
                <a:sym typeface="Arial"/>
              </a:rPr>
              <a:t>March 23, 2023</a:t>
            </a:r>
            <a:endParaRPr kumimoji="0" sz="4400" b="0" i="0" u="none" strike="noStrike" kern="0" cap="none" spc="0" normalizeH="0" baseline="0" noProof="0" dirty="0">
              <a:ln>
                <a:noFill/>
              </a:ln>
              <a:solidFill>
                <a:srgbClr val="00B050"/>
              </a:solidFill>
              <a:effectLst/>
              <a:uLnTx/>
              <a:uFillTx/>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1C4A6-9D1F-4F0A-903E-807776272FFD}"/>
              </a:ext>
            </a:extLst>
          </p:cNvPr>
          <p:cNvSpPr>
            <a:spLocks noGrp="1"/>
          </p:cNvSpPr>
          <p:nvPr>
            <p:ph type="title"/>
          </p:nvPr>
        </p:nvSpPr>
        <p:spPr>
          <a:xfrm>
            <a:off x="838200" y="371431"/>
            <a:ext cx="10515600" cy="1325563"/>
          </a:xfrm>
        </p:spPr>
        <p:txBody>
          <a:bodyPr/>
          <a:lstStyle/>
          <a:p>
            <a:pPr algn="ctr"/>
            <a:r>
              <a:rPr lang="en-US" dirty="0">
                <a:solidFill>
                  <a:srgbClr val="00B050"/>
                </a:solidFill>
                <a:latin typeface="+mn-lt"/>
              </a:rPr>
              <a:t>Protoplex Funding</a:t>
            </a:r>
          </a:p>
        </p:txBody>
      </p:sp>
      <p:sp>
        <p:nvSpPr>
          <p:cNvPr id="3" name="Content Placeholder 2">
            <a:extLst>
              <a:ext uri="{FF2B5EF4-FFF2-40B4-BE49-F238E27FC236}">
                <a16:creationId xmlns:a16="http://schemas.microsoft.com/office/drawing/2014/main" id="{DA1DECCA-5C7E-40F6-B5D1-0E7397F99673}"/>
              </a:ext>
            </a:extLst>
          </p:cNvPr>
          <p:cNvSpPr>
            <a:spLocks noGrp="1"/>
          </p:cNvSpPr>
          <p:nvPr>
            <p:ph idx="1"/>
          </p:nvPr>
        </p:nvSpPr>
        <p:spPr>
          <a:xfrm>
            <a:off x="428978" y="1374731"/>
            <a:ext cx="11215626" cy="5335558"/>
          </a:xfrm>
        </p:spPr>
        <p:txBody>
          <a:bodyPr>
            <a:normAutofit/>
          </a:bodyPr>
          <a:lstStyle/>
          <a:p>
            <a:pPr marL="0" indent="0">
              <a:lnSpc>
                <a:spcPct val="120000"/>
              </a:lnSpc>
              <a:buNone/>
            </a:pPr>
            <a:r>
              <a:rPr lang="en-US" sz="2000" dirty="0">
                <a:latin typeface="+mn-lt"/>
              </a:rPr>
              <a:t>Funding sources</a:t>
            </a:r>
          </a:p>
          <a:p>
            <a:pPr>
              <a:lnSpc>
                <a:spcPct val="120000"/>
              </a:lnSpc>
            </a:pPr>
            <a:r>
              <a:rPr lang="en-US" sz="2000" dirty="0">
                <a:latin typeface="+mn-lt"/>
              </a:rPr>
              <a:t>$20 MM in Federal earmarks, </a:t>
            </a:r>
          </a:p>
          <a:p>
            <a:pPr>
              <a:lnSpc>
                <a:spcPct val="120000"/>
              </a:lnSpc>
            </a:pPr>
            <a:r>
              <a:rPr lang="en-US" sz="2000" dirty="0">
                <a:latin typeface="+mn-lt"/>
              </a:rPr>
              <a:t>$ 30 MM Kummer Foundation, </a:t>
            </a:r>
          </a:p>
          <a:p>
            <a:pPr>
              <a:lnSpc>
                <a:spcPct val="120000"/>
              </a:lnSpc>
            </a:pPr>
            <a:r>
              <a:rPr lang="en-US" sz="2000" dirty="0">
                <a:latin typeface="+mn-lt"/>
              </a:rPr>
              <a:t>$46 MM state funds</a:t>
            </a:r>
          </a:p>
          <a:p>
            <a:pPr marL="0" indent="0">
              <a:lnSpc>
                <a:spcPct val="120000"/>
              </a:lnSpc>
              <a:buNone/>
            </a:pPr>
            <a:r>
              <a:rPr lang="en-US" sz="2000" dirty="0">
                <a:latin typeface="+mn-lt"/>
              </a:rPr>
              <a:t>Geothermal heating/cooling added</a:t>
            </a:r>
          </a:p>
          <a:p>
            <a:pPr>
              <a:lnSpc>
                <a:spcPct val="120000"/>
              </a:lnSpc>
            </a:pPr>
            <a:r>
              <a:rPr lang="en-US" sz="2000" dirty="0">
                <a:latin typeface="+mn-lt"/>
              </a:rPr>
              <a:t>Inflation Reduction Act geothermal tax credit available</a:t>
            </a:r>
          </a:p>
          <a:p>
            <a:pPr>
              <a:lnSpc>
                <a:spcPct val="120000"/>
              </a:lnSpc>
            </a:pPr>
            <a:r>
              <a:rPr lang="en-US" sz="2000" dirty="0">
                <a:latin typeface="+mn-lt"/>
              </a:rPr>
              <a:t>Geothermal plant added, $8.8 MM internal funds</a:t>
            </a:r>
          </a:p>
          <a:p>
            <a:pPr>
              <a:lnSpc>
                <a:spcPct val="120000"/>
              </a:lnSpc>
            </a:pPr>
            <a:r>
              <a:rPr lang="en-US" sz="2000" dirty="0">
                <a:latin typeface="+mn-lt"/>
              </a:rPr>
              <a:t>Future tax credits at least $8.8 MM</a:t>
            </a:r>
          </a:p>
          <a:p>
            <a:pPr>
              <a:lnSpc>
                <a:spcPct val="120000"/>
              </a:lnSpc>
            </a:pPr>
            <a:r>
              <a:rPr lang="en-US" sz="2000" dirty="0">
                <a:latin typeface="+mn-lt"/>
              </a:rPr>
              <a:t>Geothermal should reduce operational cost by $100-200k per year</a:t>
            </a:r>
          </a:p>
        </p:txBody>
      </p:sp>
    </p:spTree>
    <p:extLst>
      <p:ext uri="{BB962C8B-B14F-4D97-AF65-F5344CB8AC3E}">
        <p14:creationId xmlns:p14="http://schemas.microsoft.com/office/powerpoint/2010/main" val="14580754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82"/>
        <p:cNvGrpSpPr/>
        <p:nvPr/>
      </p:nvGrpSpPr>
      <p:grpSpPr>
        <a:xfrm>
          <a:off x="0" y="0"/>
          <a:ext cx="0" cy="0"/>
          <a:chOff x="0" y="0"/>
          <a:chExt cx="0" cy="0"/>
        </a:xfrm>
      </p:grpSpPr>
      <p:sp>
        <p:nvSpPr>
          <p:cNvPr id="583" name="Google Shape;583;p84"/>
          <p:cNvSpPr txBox="1">
            <a:spLocks noGrp="1"/>
          </p:cNvSpPr>
          <p:nvPr>
            <p:ph type="title"/>
          </p:nvPr>
        </p:nvSpPr>
        <p:spPr>
          <a:xfrm>
            <a:off x="838200" y="371431"/>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B050"/>
              </a:buClr>
              <a:buSzPts val="4400"/>
              <a:buFont typeface="Arial"/>
              <a:buNone/>
            </a:pPr>
            <a:r>
              <a:rPr lang="en">
                <a:solidFill>
                  <a:srgbClr val="00B050"/>
                </a:solidFill>
                <a:latin typeface="+mn-lt"/>
                <a:ea typeface="Arial"/>
                <a:cs typeface="Arial"/>
                <a:sym typeface="Arial"/>
              </a:rPr>
              <a:t>Budget timeline</a:t>
            </a:r>
            <a:endParaRPr>
              <a:latin typeface="+mn-lt"/>
            </a:endParaRPr>
          </a:p>
        </p:txBody>
      </p:sp>
      <p:sp>
        <p:nvSpPr>
          <p:cNvPr id="584" name="Google Shape;584;p84"/>
          <p:cNvSpPr txBox="1">
            <a:spLocks noGrp="1"/>
          </p:cNvSpPr>
          <p:nvPr>
            <p:ph type="body" idx="1"/>
          </p:nvPr>
        </p:nvSpPr>
        <p:spPr>
          <a:xfrm>
            <a:off x="428978" y="1374731"/>
            <a:ext cx="11215626" cy="5335558"/>
          </a:xfrm>
          <a:prstGeom prst="rect">
            <a:avLst/>
          </a:prstGeom>
          <a:noFill/>
          <a:ln>
            <a:noFill/>
          </a:ln>
        </p:spPr>
        <p:txBody>
          <a:bodyPr spcFirstLastPara="1" wrap="square" lIns="91425" tIns="45700" rIns="91425" bIns="45700" anchor="t" anchorCtr="0">
            <a:normAutofit/>
          </a:bodyPr>
          <a:lstStyle/>
          <a:p>
            <a:pPr marL="0" lvl="0" indent="0" algn="l" rtl="0">
              <a:lnSpc>
                <a:spcPct val="120000"/>
              </a:lnSpc>
              <a:spcBef>
                <a:spcPts val="0"/>
              </a:spcBef>
              <a:spcAft>
                <a:spcPts val="0"/>
              </a:spcAft>
              <a:buClr>
                <a:schemeClr val="dk1"/>
              </a:buClr>
              <a:buSzPct val="100000"/>
              <a:buNone/>
            </a:pPr>
            <a:r>
              <a:rPr lang="en" sz="2000" u="sng" dirty="0">
                <a:latin typeface="+mn-lt"/>
                <a:ea typeface="Arial"/>
                <a:cs typeface="Arial"/>
                <a:sym typeface="Arial"/>
              </a:rPr>
              <a:t>Now</a:t>
            </a:r>
            <a:r>
              <a:rPr lang="en" sz="2000" dirty="0">
                <a:latin typeface="+mn-lt"/>
                <a:ea typeface="Arial"/>
                <a:cs typeface="Arial"/>
                <a:sym typeface="Arial"/>
              </a:rPr>
              <a:t>: keep track of </a:t>
            </a:r>
            <a:endParaRPr sz="2000" dirty="0">
              <a:latin typeface="+mn-lt"/>
            </a:endParaRPr>
          </a:p>
          <a:p>
            <a:pPr marL="514350" lvl="0" indent="-514350" algn="l" rtl="0">
              <a:lnSpc>
                <a:spcPct val="120000"/>
              </a:lnSpc>
              <a:spcBef>
                <a:spcPts val="1000"/>
              </a:spcBef>
              <a:spcAft>
                <a:spcPts val="0"/>
              </a:spcAft>
              <a:buClr>
                <a:schemeClr val="dk1"/>
              </a:buClr>
              <a:buSzPct val="100000"/>
              <a:buAutoNum type="arabicParenBoth"/>
            </a:pPr>
            <a:r>
              <a:rPr lang="en" sz="2000" dirty="0">
                <a:latin typeface="+mn-lt"/>
                <a:ea typeface="Arial"/>
                <a:cs typeface="Arial"/>
                <a:sym typeface="Arial"/>
              </a:rPr>
              <a:t>state budget bills, departments building budgets, and </a:t>
            </a:r>
            <a:endParaRPr sz="2000" dirty="0">
              <a:latin typeface="+mn-lt"/>
            </a:endParaRPr>
          </a:p>
          <a:p>
            <a:pPr marL="514350" lvl="0" indent="-514350" algn="l" rtl="0">
              <a:lnSpc>
                <a:spcPct val="120000"/>
              </a:lnSpc>
              <a:spcBef>
                <a:spcPts val="1000"/>
              </a:spcBef>
              <a:spcAft>
                <a:spcPts val="0"/>
              </a:spcAft>
              <a:buClr>
                <a:schemeClr val="dk1"/>
              </a:buClr>
              <a:buSzPct val="100000"/>
              <a:buAutoNum type="arabicParenBoth"/>
            </a:pPr>
            <a:r>
              <a:rPr lang="en" sz="2000" dirty="0">
                <a:latin typeface="+mn-lt"/>
                <a:ea typeface="Arial"/>
                <a:cs typeface="Arial"/>
                <a:sym typeface="Arial"/>
              </a:rPr>
              <a:t>enrollment projections [two A&amp;R days remain, 9 Jun &amp; 14 Aug], have reasonable guesstimate of budget changes</a:t>
            </a:r>
            <a:endParaRPr sz="2000" dirty="0">
              <a:latin typeface="+mn-lt"/>
            </a:endParaRPr>
          </a:p>
          <a:p>
            <a:pPr marL="0" lvl="0" indent="0" algn="l" rtl="0">
              <a:lnSpc>
                <a:spcPct val="120000"/>
              </a:lnSpc>
              <a:spcBef>
                <a:spcPts val="1000"/>
              </a:spcBef>
              <a:spcAft>
                <a:spcPts val="0"/>
              </a:spcAft>
              <a:buClr>
                <a:schemeClr val="dk1"/>
              </a:buClr>
              <a:buSzPct val="100000"/>
              <a:buNone/>
            </a:pPr>
            <a:r>
              <a:rPr lang="en" sz="2000" u="sng" dirty="0">
                <a:latin typeface="+mn-lt"/>
                <a:ea typeface="Arial"/>
                <a:cs typeface="Arial"/>
                <a:sym typeface="Arial"/>
              </a:rPr>
              <a:t>Mid-May</a:t>
            </a:r>
            <a:r>
              <a:rPr lang="en" sz="2000" dirty="0">
                <a:latin typeface="+mn-lt"/>
                <a:ea typeface="Arial"/>
                <a:cs typeface="Arial"/>
                <a:sym typeface="Arial"/>
              </a:rPr>
              <a:t>:  State budget signed, appropriation known, have fair guesstimate</a:t>
            </a:r>
            <a:endParaRPr sz="2000" dirty="0">
              <a:latin typeface="+mn-lt"/>
            </a:endParaRPr>
          </a:p>
          <a:p>
            <a:pPr marL="0" lvl="0" indent="0" algn="l" rtl="0">
              <a:lnSpc>
                <a:spcPct val="120000"/>
              </a:lnSpc>
              <a:spcBef>
                <a:spcPts val="1000"/>
              </a:spcBef>
              <a:spcAft>
                <a:spcPts val="0"/>
              </a:spcAft>
              <a:buClr>
                <a:schemeClr val="dk1"/>
              </a:buClr>
              <a:buSzPct val="100000"/>
              <a:buNone/>
            </a:pPr>
            <a:r>
              <a:rPr lang="en" sz="2000" u="sng" dirty="0">
                <a:latin typeface="+mn-lt"/>
                <a:ea typeface="Arial"/>
                <a:cs typeface="Arial"/>
                <a:sym typeface="Arial"/>
              </a:rPr>
              <a:t>Mid to late May</a:t>
            </a:r>
            <a:r>
              <a:rPr lang="en" sz="2000" dirty="0">
                <a:latin typeface="+mn-lt"/>
                <a:ea typeface="Arial"/>
                <a:cs typeface="Arial"/>
                <a:sym typeface="Arial"/>
              </a:rPr>
              <a:t>:  Enrollment (tuition) estimate set </a:t>
            </a:r>
            <a:r>
              <a:rPr lang="en" sz="2000" dirty="0">
                <a:latin typeface="+mn-lt"/>
                <a:ea typeface="Arial"/>
                <a:cs typeface="Arial"/>
                <a:sym typeface="Wingdings" panose="05000000000000000000" pitchFamily="2" charset="2"/>
              </a:rPr>
              <a:t> </a:t>
            </a:r>
            <a:r>
              <a:rPr lang="en" sz="2000" dirty="0">
                <a:latin typeface="+mn-lt"/>
                <a:ea typeface="Arial"/>
                <a:cs typeface="Arial"/>
                <a:sym typeface="Arial"/>
              </a:rPr>
              <a:t>budget values set</a:t>
            </a:r>
            <a:endParaRPr sz="2000" dirty="0">
              <a:latin typeface="+mn-lt"/>
            </a:endParaRPr>
          </a:p>
          <a:p>
            <a:pPr marL="0" lvl="0" indent="0" algn="l" rtl="0">
              <a:lnSpc>
                <a:spcPct val="120000"/>
              </a:lnSpc>
              <a:spcBef>
                <a:spcPts val="1000"/>
              </a:spcBef>
              <a:spcAft>
                <a:spcPts val="0"/>
              </a:spcAft>
              <a:buClr>
                <a:schemeClr val="dk1"/>
              </a:buClr>
              <a:buSzPct val="100000"/>
              <a:buNone/>
            </a:pPr>
            <a:r>
              <a:rPr lang="en" sz="2000" u="sng" dirty="0">
                <a:latin typeface="+mn-lt"/>
                <a:ea typeface="Arial"/>
                <a:cs typeface="Arial"/>
                <a:sym typeface="Arial"/>
              </a:rPr>
              <a:t>June:</a:t>
            </a:r>
            <a:r>
              <a:rPr lang="en" sz="2000" dirty="0">
                <a:latin typeface="+mn-lt"/>
                <a:ea typeface="Arial"/>
                <a:cs typeface="Arial"/>
                <a:sym typeface="Arial"/>
              </a:rPr>
              <a:t>  Salary guidelines released</a:t>
            </a:r>
            <a:endParaRPr sz="2000" dirty="0">
              <a:latin typeface="+mn-lt"/>
            </a:endParaRPr>
          </a:p>
          <a:p>
            <a:pPr marL="0" lvl="0" indent="0" algn="l" rtl="0">
              <a:lnSpc>
                <a:spcPct val="120000"/>
              </a:lnSpc>
              <a:spcBef>
                <a:spcPts val="1000"/>
              </a:spcBef>
              <a:spcAft>
                <a:spcPts val="0"/>
              </a:spcAft>
              <a:buClr>
                <a:schemeClr val="dk1"/>
              </a:buClr>
              <a:buSzPct val="100000"/>
              <a:buNone/>
            </a:pPr>
            <a:r>
              <a:rPr lang="en" sz="2000" u="sng" dirty="0">
                <a:latin typeface="+mn-lt"/>
                <a:ea typeface="Arial"/>
                <a:cs typeface="Arial"/>
                <a:sym typeface="Arial"/>
              </a:rPr>
              <a:t>Late June</a:t>
            </a:r>
            <a:r>
              <a:rPr lang="en" sz="2000" dirty="0">
                <a:latin typeface="+mn-lt"/>
                <a:ea typeface="Arial"/>
                <a:cs typeface="Arial"/>
                <a:sym typeface="Arial"/>
              </a:rPr>
              <a:t>:  Curators approve budget</a:t>
            </a:r>
            <a:endParaRPr sz="2000" dirty="0">
              <a:latin typeface="+mn-lt"/>
            </a:endParaRPr>
          </a:p>
          <a:p>
            <a:pPr marL="0" lvl="0" indent="0" algn="l" rtl="0">
              <a:lnSpc>
                <a:spcPct val="120000"/>
              </a:lnSpc>
              <a:spcBef>
                <a:spcPts val="1000"/>
              </a:spcBef>
              <a:spcAft>
                <a:spcPts val="0"/>
              </a:spcAft>
              <a:buClr>
                <a:schemeClr val="dk1"/>
              </a:buClr>
              <a:buSzPct val="100000"/>
              <a:buNone/>
            </a:pPr>
            <a:r>
              <a:rPr lang="en" sz="2000" u="sng" dirty="0">
                <a:latin typeface="+mn-lt"/>
                <a:ea typeface="Arial"/>
                <a:cs typeface="Arial"/>
                <a:sym typeface="Arial"/>
              </a:rPr>
              <a:t>July 1</a:t>
            </a:r>
            <a:r>
              <a:rPr lang="en" sz="2000" dirty="0">
                <a:latin typeface="+mn-lt"/>
                <a:ea typeface="Arial"/>
                <a:cs typeface="Arial"/>
                <a:sym typeface="Arial"/>
              </a:rPr>
              <a:t>: start Fiscal Year</a:t>
            </a:r>
            <a:endParaRPr sz="2000" dirty="0">
              <a:latin typeface="+mn-lt"/>
            </a:endParaRPr>
          </a:p>
          <a:p>
            <a:pPr marL="0" lvl="0" indent="0" algn="l" rtl="0">
              <a:lnSpc>
                <a:spcPct val="120000"/>
              </a:lnSpc>
              <a:spcBef>
                <a:spcPts val="1000"/>
              </a:spcBef>
              <a:spcAft>
                <a:spcPts val="0"/>
              </a:spcAft>
              <a:buClr>
                <a:schemeClr val="dk1"/>
              </a:buClr>
              <a:buSzPct val="100000"/>
              <a:buNone/>
            </a:pPr>
            <a:r>
              <a:rPr lang="en" sz="2000" u="sng" dirty="0">
                <a:latin typeface="+mn-lt"/>
                <a:ea typeface="Arial"/>
                <a:cs typeface="Arial"/>
                <a:sym typeface="Arial"/>
              </a:rPr>
              <a:t>Sept 1</a:t>
            </a:r>
            <a:r>
              <a:rPr lang="en" sz="2000" dirty="0">
                <a:latin typeface="+mn-lt"/>
                <a:ea typeface="Arial"/>
                <a:cs typeface="Arial"/>
                <a:sym typeface="Arial"/>
              </a:rPr>
              <a:t>: start salary year for academic employees</a:t>
            </a:r>
            <a:endParaRPr sz="2000" dirty="0">
              <a:latin typeface="+mn-lt"/>
            </a:endParaRPr>
          </a:p>
          <a:p>
            <a:pPr marL="685800" lvl="1" indent="-90805" algn="l" rtl="0">
              <a:lnSpc>
                <a:spcPct val="120000"/>
              </a:lnSpc>
              <a:spcBef>
                <a:spcPts val="500"/>
              </a:spcBef>
              <a:spcAft>
                <a:spcPts val="0"/>
              </a:spcAft>
              <a:buClr>
                <a:schemeClr val="dk1"/>
              </a:buClr>
              <a:buSzPct val="100000"/>
              <a:buNone/>
            </a:pPr>
            <a:endParaRPr sz="2000" dirty="0">
              <a:latin typeface="+mn-lt"/>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1C4A6-9D1F-4F0A-903E-807776272FFD}"/>
              </a:ext>
            </a:extLst>
          </p:cNvPr>
          <p:cNvSpPr>
            <a:spLocks noGrp="1"/>
          </p:cNvSpPr>
          <p:nvPr>
            <p:ph type="title"/>
          </p:nvPr>
        </p:nvSpPr>
        <p:spPr>
          <a:xfrm>
            <a:off x="838200" y="371431"/>
            <a:ext cx="10515600" cy="1325563"/>
          </a:xfrm>
        </p:spPr>
        <p:txBody>
          <a:bodyPr/>
          <a:lstStyle/>
          <a:p>
            <a:pPr algn="ctr"/>
            <a:r>
              <a:rPr lang="en-US" dirty="0">
                <a:solidFill>
                  <a:srgbClr val="00B050"/>
                </a:solidFill>
                <a:latin typeface="+mn-lt"/>
              </a:rPr>
              <a:t>Budget</a:t>
            </a:r>
          </a:p>
        </p:txBody>
      </p:sp>
      <p:sp>
        <p:nvSpPr>
          <p:cNvPr id="3" name="Content Placeholder 2">
            <a:extLst>
              <a:ext uri="{FF2B5EF4-FFF2-40B4-BE49-F238E27FC236}">
                <a16:creationId xmlns:a16="http://schemas.microsoft.com/office/drawing/2014/main" id="{DA1DECCA-5C7E-40F6-B5D1-0E7397F99673}"/>
              </a:ext>
            </a:extLst>
          </p:cNvPr>
          <p:cNvSpPr>
            <a:spLocks noGrp="1"/>
          </p:cNvSpPr>
          <p:nvPr>
            <p:ph idx="1"/>
          </p:nvPr>
        </p:nvSpPr>
        <p:spPr>
          <a:xfrm>
            <a:off x="428978" y="1321266"/>
            <a:ext cx="11215626" cy="5389023"/>
          </a:xfrm>
        </p:spPr>
        <p:txBody>
          <a:bodyPr>
            <a:normAutofit/>
          </a:bodyPr>
          <a:lstStyle/>
          <a:p>
            <a:pPr marL="0" indent="0">
              <a:lnSpc>
                <a:spcPct val="120000"/>
              </a:lnSpc>
              <a:buNone/>
            </a:pPr>
            <a:r>
              <a:rPr lang="en-US" sz="2000" dirty="0">
                <a:latin typeface="+mn-lt"/>
              </a:rPr>
              <a:t>Current FY budget</a:t>
            </a:r>
          </a:p>
          <a:p>
            <a:pPr>
              <a:lnSpc>
                <a:spcPct val="120000"/>
              </a:lnSpc>
            </a:pPr>
            <a:r>
              <a:rPr lang="en-US" sz="2000" dirty="0">
                <a:latin typeface="+mn-lt"/>
              </a:rPr>
              <a:t>Financial aid (discount) better than expected, not all $1 million contingency gone</a:t>
            </a:r>
          </a:p>
          <a:p>
            <a:pPr>
              <a:lnSpc>
                <a:spcPct val="120000"/>
              </a:lnSpc>
            </a:pPr>
            <a:r>
              <a:rPr lang="en-US" sz="2000" dirty="0">
                <a:latin typeface="+mn-lt"/>
              </a:rPr>
              <a:t>Staff turnover getting better (worst last year 19.67%, now 13.67%)</a:t>
            </a:r>
          </a:p>
          <a:p>
            <a:pPr marL="0" indent="0">
              <a:lnSpc>
                <a:spcPct val="120000"/>
              </a:lnSpc>
              <a:buNone/>
            </a:pPr>
            <a:r>
              <a:rPr lang="en-US" sz="2000" dirty="0">
                <a:latin typeface="+mn-lt"/>
              </a:rPr>
              <a:t>Next year (FY 2024)</a:t>
            </a:r>
          </a:p>
          <a:p>
            <a:pPr>
              <a:lnSpc>
                <a:spcPct val="120000"/>
              </a:lnSpc>
            </a:pPr>
            <a:r>
              <a:rPr lang="en-US" sz="2000" dirty="0">
                <a:latin typeface="+mn-lt"/>
              </a:rPr>
              <a:t>State appropriation:  7% increase likely (Gov, Senate, House) = +$3.9 MM </a:t>
            </a:r>
          </a:p>
          <a:p>
            <a:pPr>
              <a:lnSpc>
                <a:spcPct val="120000"/>
              </a:lnSpc>
            </a:pPr>
            <a:r>
              <a:rPr lang="en-US" sz="2000" dirty="0">
                <a:latin typeface="+mn-lt"/>
              </a:rPr>
              <a:t>Tuition:</a:t>
            </a:r>
          </a:p>
          <a:p>
            <a:pPr lvl="1">
              <a:lnSpc>
                <a:spcPct val="120000"/>
              </a:lnSpc>
            </a:pPr>
            <a:r>
              <a:rPr lang="en-US" sz="2000" dirty="0">
                <a:latin typeface="+mn-lt"/>
              </a:rPr>
              <a:t>Enrollment projection: +68 freshman, net -0 undergrads, +40 grad students</a:t>
            </a:r>
          </a:p>
          <a:p>
            <a:pPr lvl="1">
              <a:lnSpc>
                <a:spcPct val="120000"/>
              </a:lnSpc>
            </a:pPr>
            <a:r>
              <a:rPr lang="en-US" sz="2000" dirty="0">
                <a:latin typeface="+mn-lt"/>
              </a:rPr>
              <a:t>Tuition model change to tiers, designed as net zero change</a:t>
            </a:r>
          </a:p>
          <a:p>
            <a:pPr lvl="1">
              <a:lnSpc>
                <a:spcPct val="120000"/>
              </a:lnSpc>
            </a:pPr>
            <a:r>
              <a:rPr lang="en-US" sz="2000" dirty="0">
                <a:latin typeface="+mn-lt"/>
              </a:rPr>
              <a:t>But inflation may drive tuition increase (early May Curator’s meeting)</a:t>
            </a:r>
          </a:p>
          <a:p>
            <a:pPr>
              <a:lnSpc>
                <a:spcPct val="120000"/>
              </a:lnSpc>
            </a:pPr>
            <a:r>
              <a:rPr lang="en-US" sz="2000" dirty="0">
                <a:latin typeface="+mn-lt"/>
              </a:rPr>
              <a:t>Buildings:</a:t>
            </a:r>
          </a:p>
          <a:p>
            <a:pPr lvl="1">
              <a:lnSpc>
                <a:spcPct val="120000"/>
              </a:lnSpc>
            </a:pPr>
            <a:r>
              <a:rPr lang="en-US" sz="2000" dirty="0">
                <a:latin typeface="+mn-lt"/>
              </a:rPr>
              <a:t>$25 MM for ERL, Schrenk, and extend geothermal to Parker, Norwood, and Harris</a:t>
            </a:r>
          </a:p>
        </p:txBody>
      </p:sp>
    </p:spTree>
    <p:extLst>
      <p:ext uri="{BB962C8B-B14F-4D97-AF65-F5344CB8AC3E}">
        <p14:creationId xmlns:p14="http://schemas.microsoft.com/office/powerpoint/2010/main" val="442848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1555" y="0"/>
            <a:ext cx="10515600" cy="1325563"/>
          </a:xfrm>
        </p:spPr>
        <p:txBody>
          <a:bodyPr/>
          <a:lstStyle/>
          <a:p>
            <a:pPr algn="ctr"/>
            <a:r>
              <a:rPr lang="en-US" dirty="0">
                <a:solidFill>
                  <a:srgbClr val="00B050"/>
                </a:solidFill>
                <a:latin typeface="+mn-lt"/>
              </a:rPr>
              <a:t>General Revenue Budget</a:t>
            </a:r>
          </a:p>
        </p:txBody>
      </p:sp>
      <p:graphicFrame>
        <p:nvGraphicFramePr>
          <p:cNvPr id="3" name="Table 2"/>
          <p:cNvGraphicFramePr>
            <a:graphicFrameLocks noGrp="1"/>
          </p:cNvGraphicFramePr>
          <p:nvPr/>
        </p:nvGraphicFramePr>
        <p:xfrm>
          <a:off x="149677" y="1122576"/>
          <a:ext cx="9102965" cy="4856637"/>
        </p:xfrm>
        <a:graphic>
          <a:graphicData uri="http://schemas.openxmlformats.org/drawingml/2006/table">
            <a:tbl>
              <a:tblPr/>
              <a:tblGrid>
                <a:gridCol w="2409117">
                  <a:extLst>
                    <a:ext uri="{9D8B030D-6E8A-4147-A177-3AD203B41FA5}">
                      <a16:colId xmlns:a16="http://schemas.microsoft.com/office/drawing/2014/main" val="4009379142"/>
                    </a:ext>
                  </a:extLst>
                </a:gridCol>
                <a:gridCol w="1505572">
                  <a:extLst>
                    <a:ext uri="{9D8B030D-6E8A-4147-A177-3AD203B41FA5}">
                      <a16:colId xmlns:a16="http://schemas.microsoft.com/office/drawing/2014/main" val="2804276938"/>
                    </a:ext>
                  </a:extLst>
                </a:gridCol>
                <a:gridCol w="1624892">
                  <a:extLst>
                    <a:ext uri="{9D8B030D-6E8A-4147-A177-3AD203B41FA5}">
                      <a16:colId xmlns:a16="http://schemas.microsoft.com/office/drawing/2014/main" val="2477298164"/>
                    </a:ext>
                  </a:extLst>
                </a:gridCol>
                <a:gridCol w="1781692">
                  <a:extLst>
                    <a:ext uri="{9D8B030D-6E8A-4147-A177-3AD203B41FA5}">
                      <a16:colId xmlns:a16="http://schemas.microsoft.com/office/drawing/2014/main" val="4032256538"/>
                    </a:ext>
                  </a:extLst>
                </a:gridCol>
                <a:gridCol w="1781692">
                  <a:extLst>
                    <a:ext uri="{9D8B030D-6E8A-4147-A177-3AD203B41FA5}">
                      <a16:colId xmlns:a16="http://schemas.microsoft.com/office/drawing/2014/main" val="3314350945"/>
                    </a:ext>
                  </a:extLst>
                </a:gridCol>
              </a:tblGrid>
              <a:tr h="532850">
                <a:tc>
                  <a:txBody>
                    <a:bodyPr/>
                    <a:lstStyle/>
                    <a:p>
                      <a:pPr algn="l" fontAlgn="b"/>
                      <a:r>
                        <a:rPr lang="en-US" sz="3200" b="0" i="0" u="none" strike="noStrike" dirty="0">
                          <a:solidFill>
                            <a:srgbClr val="000000"/>
                          </a:solidFill>
                          <a:effectLst/>
                          <a:latin typeface="Calibri" panose="020F0502020204030204" pitchFamily="34" charset="0"/>
                        </a:rPr>
                        <a:t> </a:t>
                      </a:r>
                    </a:p>
                  </a:txBody>
                  <a:tcPr marL="7620" marR="7620" marT="7620" marB="0" anchor="b">
                    <a:lnL w="6350" cap="flat" cmpd="sng" algn="ctr">
                      <a:noFill/>
                      <a:prstDash val="solid"/>
                      <a:round/>
                      <a:headEnd type="none" w="med" len="med"/>
                      <a:tailEnd type="none" w="med" len="med"/>
                    </a:lnL>
                    <a:lnR>
                      <a:noFill/>
                    </a:lnR>
                    <a:lnT w="25400" cap="flat" cmpd="dbl" algn="ctr">
                      <a:no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ctr" fontAlgn="b"/>
                      <a:r>
                        <a:rPr lang="en-US" sz="1800" b="1" i="0" u="none" strike="noStrike" dirty="0">
                          <a:solidFill>
                            <a:srgbClr val="000000"/>
                          </a:solidFill>
                          <a:effectLst/>
                          <a:latin typeface="Arial" panose="020B0604020202020204" pitchFamily="34" charset="0"/>
                        </a:rPr>
                        <a:t>FY 21</a:t>
                      </a:r>
                    </a:p>
                  </a:txBody>
                  <a:tcPr marL="7620" marR="7620" marT="7620" marB="0" anchor="b">
                    <a:lnL>
                      <a:noFill/>
                    </a:lnL>
                    <a:lnR w="6350" cap="flat" cmpd="sng" algn="ctr">
                      <a:noFill/>
                      <a:prstDash val="solid"/>
                      <a:round/>
                      <a:headEnd type="none" w="med" len="med"/>
                      <a:tailEnd type="none" w="med" len="med"/>
                    </a:lnR>
                    <a:lnT w="25400" cap="flat" cmpd="dbl"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800" b="1" i="0" u="none" strike="noStrike" dirty="0">
                          <a:solidFill>
                            <a:srgbClr val="000000"/>
                          </a:solidFill>
                          <a:effectLst/>
                          <a:latin typeface="Arial" panose="020B0604020202020204" pitchFamily="34" charset="0"/>
                        </a:rPr>
                        <a:t>FY 22</a:t>
                      </a:r>
                    </a:p>
                  </a:txBody>
                  <a:tcPr marL="7620" marR="7620" marT="762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25400" cap="flat" cmpd="dbl"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800" b="1" i="0" u="none" strike="noStrike" dirty="0">
                          <a:solidFill>
                            <a:srgbClr val="000000"/>
                          </a:solidFill>
                          <a:effectLst/>
                          <a:latin typeface="Arial" panose="020B0604020202020204" pitchFamily="34" charset="0"/>
                        </a:rPr>
                        <a:t>FY 23 (budgeted)</a:t>
                      </a:r>
                    </a:p>
                  </a:txBody>
                  <a:tcPr marL="7620" marR="7620" marT="762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25400" cap="flat" cmpd="dbl"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800" b="1" i="0" u="none" strike="noStrike" dirty="0">
                          <a:solidFill>
                            <a:srgbClr val="000000"/>
                          </a:solidFill>
                          <a:effectLst/>
                          <a:latin typeface="Arial" panose="020B0604020202020204" pitchFamily="34" charset="0"/>
                        </a:rPr>
                        <a:t>FY 24 </a:t>
                      </a:r>
                    </a:p>
                    <a:p>
                      <a:pPr algn="ctr" fontAlgn="b"/>
                      <a:r>
                        <a:rPr lang="en-US" sz="1800" b="1" i="0" u="none" strike="noStrike" dirty="0">
                          <a:solidFill>
                            <a:srgbClr val="000000"/>
                          </a:solidFill>
                          <a:effectLst/>
                          <a:latin typeface="Arial" panose="020B0604020202020204" pitchFamily="34" charset="0"/>
                        </a:rPr>
                        <a:t>(vague dream)</a:t>
                      </a:r>
                    </a:p>
                  </a:txBody>
                  <a:tcPr marL="7620" marR="7620" marT="762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25400" cap="flat" cmpd="dbl"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286492807"/>
                  </a:ext>
                </a:extLst>
              </a:tr>
              <a:tr h="308492">
                <a:tc>
                  <a:txBody>
                    <a:bodyPr/>
                    <a:lstStyle/>
                    <a:p>
                      <a:pPr algn="l" fontAlgn="ctr"/>
                      <a:r>
                        <a:rPr lang="en-US" sz="1800" b="0" i="0" u="none" strike="noStrike" dirty="0">
                          <a:solidFill>
                            <a:srgbClr val="000000"/>
                          </a:solidFill>
                          <a:effectLst/>
                          <a:latin typeface="Arial" panose="020B0604020202020204" pitchFamily="34" charset="0"/>
                        </a:rPr>
                        <a:t>Tuition and Fees</a:t>
                      </a:r>
                    </a:p>
                  </a:txBody>
                  <a:tcPr marR="7620" marT="7620"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800" b="0" i="0" u="none" strike="noStrike" dirty="0">
                          <a:solidFill>
                            <a:srgbClr val="000000"/>
                          </a:solidFill>
                          <a:effectLst/>
                          <a:latin typeface="Arial" panose="020B0604020202020204" pitchFamily="34" charset="0"/>
                        </a:rPr>
                        <a:t>$119,477,148</a:t>
                      </a:r>
                    </a:p>
                  </a:txBody>
                  <a:tcPr marL="7620" marR="7620" marT="7620" marB="0" anchor="ctr">
                    <a:lnL>
                      <a:noFill/>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r" fontAlgn="ctr"/>
                      <a:r>
                        <a:rPr lang="en-US" sz="1800" b="0" i="0" u="none" strike="noStrike" dirty="0">
                          <a:solidFill>
                            <a:srgbClr val="000000"/>
                          </a:solidFill>
                          <a:effectLst/>
                          <a:latin typeface="Arial" panose="020B0604020202020204" pitchFamily="34" charset="0"/>
                        </a:rPr>
                        <a:t>$119,255,572</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r" fontAlgn="ctr"/>
                      <a:r>
                        <a:rPr lang="en-US" sz="1800" b="0" i="0" u="none" strike="noStrike" dirty="0">
                          <a:solidFill>
                            <a:srgbClr val="000000"/>
                          </a:solidFill>
                          <a:effectLst/>
                          <a:latin typeface="Arial" panose="020B0604020202020204" pitchFamily="34" charset="0"/>
                        </a:rPr>
                        <a:t>$123,885,664</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r" fontAlgn="ctr"/>
                      <a:r>
                        <a:rPr lang="en-US" sz="1800" b="0" i="0" u="none" strike="noStrike" dirty="0">
                          <a:solidFill>
                            <a:srgbClr val="000000"/>
                          </a:solidFill>
                          <a:effectLst/>
                          <a:latin typeface="Arial" panose="020B0604020202020204" pitchFamily="34" charset="0"/>
                        </a:rPr>
                        <a:t>$123,529,412</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528548763"/>
                  </a:ext>
                </a:extLst>
              </a:tr>
              <a:tr h="360053">
                <a:tc>
                  <a:txBody>
                    <a:bodyPr/>
                    <a:lstStyle/>
                    <a:p>
                      <a:pPr algn="l" fontAlgn="ctr"/>
                      <a:r>
                        <a:rPr lang="en-US" sz="1800" b="0" i="0" u="none" strike="noStrike" dirty="0">
                          <a:solidFill>
                            <a:srgbClr val="000000"/>
                          </a:solidFill>
                          <a:effectLst/>
                          <a:latin typeface="Arial" panose="020B0604020202020204" pitchFamily="34" charset="0"/>
                        </a:rPr>
                        <a:t>Scholarship Allowance</a:t>
                      </a:r>
                    </a:p>
                  </a:txBody>
                  <a:tcPr marR="7620" marT="7620"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800" b="0" i="0" u="none" strike="noStrike" dirty="0">
                          <a:solidFill>
                            <a:srgbClr val="000000"/>
                          </a:solidFill>
                          <a:effectLst/>
                          <a:latin typeface="Arial" panose="020B0604020202020204" pitchFamily="34" charset="0"/>
                        </a:rPr>
                        <a:t>(36,728,607)</a:t>
                      </a:r>
                    </a:p>
                  </a:txBody>
                  <a:tcPr marL="7620" marR="7620" marT="7620" marB="0" anchor="ctr">
                    <a:lnL>
                      <a:noFill/>
                    </a:lnL>
                    <a:lnR w="635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n-US" sz="1800" b="0" i="0" u="none" strike="noStrike" dirty="0">
                          <a:solidFill>
                            <a:srgbClr val="000000"/>
                          </a:solidFill>
                          <a:effectLst/>
                          <a:latin typeface="Arial" panose="020B0604020202020204" pitchFamily="34" charset="0"/>
                        </a:rPr>
                        <a:t>(38,692,747)</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n-US" sz="1800" b="0" i="0" u="none" strike="noStrike" dirty="0">
                          <a:solidFill>
                            <a:srgbClr val="000000"/>
                          </a:solidFill>
                          <a:effectLst/>
                          <a:latin typeface="Arial" panose="020B0604020202020204" pitchFamily="34" charset="0"/>
                        </a:rPr>
                        <a:t>(41,287,426)</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n-US" sz="1800" b="0" i="0" u="none" strike="noStrike" dirty="0">
                          <a:solidFill>
                            <a:srgbClr val="000000"/>
                          </a:solidFill>
                          <a:effectLst/>
                          <a:latin typeface="Arial" panose="020B0604020202020204" pitchFamily="34" charset="0"/>
                        </a:rPr>
                        <a:t>(39,529,412)</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806122254"/>
                  </a:ext>
                </a:extLst>
              </a:tr>
              <a:tr h="308492">
                <a:tc>
                  <a:txBody>
                    <a:bodyPr/>
                    <a:lstStyle/>
                    <a:p>
                      <a:pPr algn="l" fontAlgn="ctr"/>
                      <a:r>
                        <a:rPr lang="en-US" sz="1400" b="0" i="0" u="none" strike="noStrike" dirty="0">
                          <a:solidFill>
                            <a:srgbClr val="FF0000"/>
                          </a:solidFill>
                          <a:effectLst/>
                          <a:latin typeface="Arial" panose="020B0604020202020204" pitchFamily="34" charset="0"/>
                        </a:rPr>
                        <a:t>Discount</a:t>
                      </a:r>
                    </a:p>
                  </a:txBody>
                  <a:tcPr marL="274320" marR="7620" marT="7620"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400" b="0" i="0" u="none" strike="noStrike" dirty="0">
                          <a:solidFill>
                            <a:srgbClr val="FF0000"/>
                          </a:solidFill>
                          <a:effectLst/>
                          <a:latin typeface="Arial" panose="020B0604020202020204" pitchFamily="34" charset="0"/>
                        </a:rPr>
                        <a:t>31%</a:t>
                      </a:r>
                    </a:p>
                  </a:txBody>
                  <a:tcPr marL="7620" marR="7620" marT="7620" marB="0" anchor="ctr">
                    <a:lnL>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n-US" sz="1400" b="0" i="0" u="none" strike="noStrike" dirty="0">
                          <a:solidFill>
                            <a:srgbClr val="FF0000"/>
                          </a:solidFill>
                          <a:effectLst/>
                          <a:latin typeface="Arial" panose="020B0604020202020204" pitchFamily="34" charset="0"/>
                        </a:rPr>
                        <a:t>32%</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n-US" sz="1400" b="0" i="0" u="none" strike="noStrike" dirty="0">
                          <a:solidFill>
                            <a:srgbClr val="FF0000"/>
                          </a:solidFill>
                          <a:effectLst/>
                          <a:latin typeface="Arial" panose="020B0604020202020204" pitchFamily="34" charset="0"/>
                        </a:rPr>
                        <a:t>33%</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n-US" sz="1400" b="0" i="0" u="none" strike="noStrike" dirty="0">
                          <a:solidFill>
                            <a:srgbClr val="FF0000"/>
                          </a:solidFill>
                          <a:effectLst/>
                          <a:latin typeface="Arial" panose="020B0604020202020204" pitchFamily="34" charset="0"/>
                        </a:rPr>
                        <a:t>32%</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888924745"/>
                  </a:ext>
                </a:extLst>
              </a:tr>
              <a:tr h="308492">
                <a:tc>
                  <a:txBody>
                    <a:bodyPr/>
                    <a:lstStyle/>
                    <a:p>
                      <a:pPr algn="l" fontAlgn="ctr"/>
                      <a:r>
                        <a:rPr lang="en-US" sz="1800" b="1" i="0" u="none" strike="noStrike" dirty="0">
                          <a:solidFill>
                            <a:srgbClr val="000000"/>
                          </a:solidFill>
                          <a:effectLst/>
                          <a:latin typeface="Arial" panose="020B0604020202020204" pitchFamily="34" charset="0"/>
                        </a:rPr>
                        <a:t>Net Tuition &amp; Fees</a:t>
                      </a:r>
                    </a:p>
                  </a:txBody>
                  <a:tcPr marL="274320" marR="7620" marT="7620"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800" b="0" i="0" u="none" strike="noStrike" dirty="0">
                          <a:solidFill>
                            <a:srgbClr val="000000"/>
                          </a:solidFill>
                          <a:effectLst/>
                          <a:latin typeface="Arial" panose="020B0604020202020204" pitchFamily="34" charset="0"/>
                        </a:rPr>
                        <a:t>$83,748,541</a:t>
                      </a:r>
                    </a:p>
                  </a:txBody>
                  <a:tcPr marL="7620" marR="7620" marT="7620" marB="0" anchor="ctr">
                    <a:lnL>
                      <a:noFill/>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r" fontAlgn="ctr"/>
                      <a:r>
                        <a:rPr lang="en-US" sz="1800" b="0" i="0" u="none" strike="noStrike" dirty="0">
                          <a:solidFill>
                            <a:srgbClr val="000000"/>
                          </a:solidFill>
                          <a:effectLst/>
                          <a:latin typeface="Arial" panose="020B0604020202020204" pitchFamily="34" charset="0"/>
                        </a:rPr>
                        <a:t>80,562,825</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r" fontAlgn="ctr"/>
                      <a:r>
                        <a:rPr lang="en-US" sz="1800" b="0" i="0" u="none" strike="noStrike" dirty="0">
                          <a:solidFill>
                            <a:srgbClr val="000000"/>
                          </a:solidFill>
                          <a:effectLst/>
                          <a:latin typeface="Arial" panose="020B0604020202020204" pitchFamily="34" charset="0"/>
                        </a:rPr>
                        <a:t>82,598,238</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r" fontAlgn="ctr"/>
                      <a:r>
                        <a:rPr lang="en-US" sz="1800" b="0" i="0" u="none" strike="noStrike" dirty="0">
                          <a:solidFill>
                            <a:srgbClr val="000000"/>
                          </a:solidFill>
                          <a:effectLst/>
                          <a:latin typeface="Arial" panose="020B0604020202020204" pitchFamily="34" charset="0"/>
                        </a:rPr>
                        <a:t>84,000,000</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536854031"/>
                  </a:ext>
                </a:extLst>
              </a:tr>
              <a:tr h="308492">
                <a:tc>
                  <a:txBody>
                    <a:bodyPr/>
                    <a:lstStyle/>
                    <a:p>
                      <a:pPr algn="l" fontAlgn="ctr"/>
                      <a:r>
                        <a:rPr lang="en-US" sz="1800" b="0" i="0" u="none" strike="noStrike" dirty="0">
                          <a:solidFill>
                            <a:srgbClr val="000000"/>
                          </a:solidFill>
                          <a:effectLst/>
                          <a:latin typeface="Arial" panose="020B0604020202020204" pitchFamily="34" charset="0"/>
                        </a:rPr>
                        <a:t>State Appropriation</a:t>
                      </a:r>
                    </a:p>
                  </a:txBody>
                  <a:tcPr marR="7620" marT="7620"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800" b="0" i="0" u="none" strike="noStrike" dirty="0">
                          <a:solidFill>
                            <a:srgbClr val="000000"/>
                          </a:solidFill>
                          <a:effectLst/>
                          <a:latin typeface="Arial" panose="020B0604020202020204" pitchFamily="34" charset="0"/>
                        </a:rPr>
                        <a:t>45,690,941</a:t>
                      </a:r>
                    </a:p>
                  </a:txBody>
                  <a:tcPr marL="7620" marR="7620" marT="7620"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800" b="0" i="0" u="none" strike="noStrike" dirty="0">
                          <a:solidFill>
                            <a:srgbClr val="000000"/>
                          </a:solidFill>
                          <a:effectLst/>
                          <a:latin typeface="Arial" panose="020B0604020202020204" pitchFamily="34" charset="0"/>
                        </a:rPr>
                        <a:t>53,026,096</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800" b="0" i="0" u="none" strike="noStrike" dirty="0">
                          <a:solidFill>
                            <a:srgbClr val="000000"/>
                          </a:solidFill>
                          <a:effectLst/>
                          <a:latin typeface="Arial" panose="020B0604020202020204" pitchFamily="34" charset="0"/>
                        </a:rPr>
                        <a:t>55,942,347</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800" b="0" i="0" u="none" strike="noStrike" dirty="0">
                          <a:solidFill>
                            <a:srgbClr val="000000"/>
                          </a:solidFill>
                          <a:effectLst/>
                          <a:latin typeface="Arial" panose="020B0604020202020204" pitchFamily="34" charset="0"/>
                        </a:rPr>
                        <a:t>59,858,861</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607012801"/>
                  </a:ext>
                </a:extLst>
              </a:tr>
              <a:tr h="308492">
                <a:tc>
                  <a:txBody>
                    <a:bodyPr/>
                    <a:lstStyle/>
                    <a:p>
                      <a:pPr algn="l" fontAlgn="ctr"/>
                      <a:r>
                        <a:rPr lang="en-US" sz="1800" b="0" i="0" u="none" strike="noStrike" dirty="0">
                          <a:solidFill>
                            <a:srgbClr val="000000"/>
                          </a:solidFill>
                          <a:effectLst/>
                          <a:latin typeface="Arial" panose="020B0604020202020204" pitchFamily="34" charset="0"/>
                        </a:rPr>
                        <a:t>Gift Revenues</a:t>
                      </a:r>
                    </a:p>
                  </a:txBody>
                  <a:tcPr marR="7620" marT="7620"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800" b="0" i="0" u="none" strike="noStrike" dirty="0">
                          <a:solidFill>
                            <a:schemeClr val="tx1"/>
                          </a:solidFill>
                          <a:effectLst/>
                          <a:latin typeface="Arial" panose="020B0604020202020204" pitchFamily="34" charset="0"/>
                        </a:rPr>
                        <a:t>493,109</a:t>
                      </a:r>
                    </a:p>
                  </a:txBody>
                  <a:tcPr marL="7620" marR="7620" marT="7620"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800" b="0" i="0" u="none" strike="noStrike" dirty="0">
                          <a:solidFill>
                            <a:schemeClr val="tx1"/>
                          </a:solidFill>
                          <a:effectLst/>
                          <a:latin typeface="Arial" panose="020B0604020202020204" pitchFamily="34" charset="0"/>
                        </a:rPr>
                        <a:t>441,381</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800" b="0" i="0" u="none" strike="noStrike" dirty="0">
                          <a:solidFill>
                            <a:schemeClr val="tx1"/>
                          </a:solidFill>
                          <a:effectLst/>
                          <a:latin typeface="Arial" panose="020B0604020202020204" pitchFamily="34" charset="0"/>
                        </a:rPr>
                        <a:t>347,500</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800" b="0" i="0" u="none" strike="noStrike" dirty="0">
                          <a:solidFill>
                            <a:schemeClr val="tx1"/>
                          </a:solidFill>
                          <a:effectLst/>
                          <a:latin typeface="Arial" panose="020B0604020202020204" pitchFamily="34" charset="0"/>
                        </a:rPr>
                        <a:t>350,000</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602008158"/>
                  </a:ext>
                </a:extLst>
              </a:tr>
              <a:tr h="308492">
                <a:tc>
                  <a:txBody>
                    <a:bodyPr/>
                    <a:lstStyle/>
                    <a:p>
                      <a:pPr algn="l" fontAlgn="ctr"/>
                      <a:r>
                        <a:rPr lang="en-US" sz="1800" b="0" i="0" u="none" strike="noStrike" dirty="0">
                          <a:solidFill>
                            <a:srgbClr val="000000"/>
                          </a:solidFill>
                          <a:effectLst/>
                          <a:latin typeface="Arial" panose="020B0604020202020204" pitchFamily="34" charset="0"/>
                        </a:rPr>
                        <a:t>Recovery of F &amp; A</a:t>
                      </a:r>
                    </a:p>
                  </a:txBody>
                  <a:tcPr marR="7620" marT="7620"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800" b="0" i="0" u="none" strike="noStrike" dirty="0">
                          <a:solidFill>
                            <a:schemeClr val="tx1"/>
                          </a:solidFill>
                          <a:effectLst/>
                          <a:latin typeface="Arial" panose="020B0604020202020204" pitchFamily="34" charset="0"/>
                        </a:rPr>
                        <a:t>6,496,349</a:t>
                      </a:r>
                    </a:p>
                  </a:txBody>
                  <a:tcPr marL="7620" marR="7620" marT="7620"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800" b="0" i="0" u="none" strike="noStrike" dirty="0">
                          <a:solidFill>
                            <a:schemeClr val="tx1"/>
                          </a:solidFill>
                          <a:effectLst/>
                          <a:latin typeface="Arial" panose="020B0604020202020204" pitchFamily="34" charset="0"/>
                        </a:rPr>
                        <a:t>7,611,796 </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800" b="0" i="0" u="none" strike="noStrike" dirty="0">
                          <a:solidFill>
                            <a:schemeClr val="tx1"/>
                          </a:solidFill>
                          <a:effectLst/>
                          <a:latin typeface="Arial" panose="020B0604020202020204" pitchFamily="34" charset="0"/>
                        </a:rPr>
                        <a:t>7,290,000 </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800" b="0" i="0" u="none" strike="noStrike" dirty="0">
                          <a:solidFill>
                            <a:schemeClr val="tx1"/>
                          </a:solidFill>
                          <a:effectLst/>
                          <a:latin typeface="Arial" panose="020B0604020202020204" pitchFamily="34" charset="0"/>
                        </a:rPr>
                        <a:t>8,000,000 </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72922868"/>
                  </a:ext>
                </a:extLst>
              </a:tr>
              <a:tr h="607636">
                <a:tc>
                  <a:txBody>
                    <a:bodyPr/>
                    <a:lstStyle/>
                    <a:p>
                      <a:pPr algn="l" fontAlgn="ctr"/>
                      <a:r>
                        <a:rPr lang="en-US" sz="1800" b="0" i="0" u="none" strike="noStrike" dirty="0">
                          <a:solidFill>
                            <a:srgbClr val="000000"/>
                          </a:solidFill>
                          <a:effectLst/>
                          <a:latin typeface="Arial" panose="020B0604020202020204" pitchFamily="34" charset="0"/>
                        </a:rPr>
                        <a:t>Endowment &amp; Investment Income</a:t>
                      </a:r>
                    </a:p>
                  </a:txBody>
                  <a:tcPr marR="7620" marT="7620"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800" b="0" i="0" u="none" strike="noStrike" dirty="0">
                          <a:solidFill>
                            <a:schemeClr val="tx1"/>
                          </a:solidFill>
                          <a:effectLst/>
                          <a:latin typeface="Arial" panose="020B0604020202020204" pitchFamily="34" charset="0"/>
                        </a:rPr>
                        <a:t>1,891,705</a:t>
                      </a:r>
                    </a:p>
                  </a:txBody>
                  <a:tcPr marL="7620" marR="7620" marT="7620"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800" b="0" i="0" u="none" strike="noStrike" dirty="0">
                          <a:solidFill>
                            <a:schemeClr val="tx1"/>
                          </a:solidFill>
                          <a:effectLst/>
                          <a:latin typeface="Arial" panose="020B0604020202020204" pitchFamily="34" charset="0"/>
                        </a:rPr>
                        <a:t>3,399,798</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800" b="0" i="0" u="none" strike="noStrike" dirty="0">
                          <a:solidFill>
                            <a:schemeClr val="tx1"/>
                          </a:solidFill>
                          <a:effectLst/>
                          <a:latin typeface="Arial" panose="020B0604020202020204" pitchFamily="34" charset="0"/>
                        </a:rPr>
                        <a:t>3,391,902</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800" b="0" i="0" u="none" strike="noStrike" dirty="0">
                          <a:solidFill>
                            <a:schemeClr val="tx1"/>
                          </a:solidFill>
                          <a:effectLst/>
                          <a:latin typeface="Arial" panose="020B0604020202020204" pitchFamily="34" charset="0"/>
                        </a:rPr>
                        <a:t>3,391,902</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752568567"/>
                  </a:ext>
                </a:extLst>
              </a:tr>
              <a:tr h="308492">
                <a:tc>
                  <a:txBody>
                    <a:bodyPr/>
                    <a:lstStyle/>
                    <a:p>
                      <a:pPr algn="l" fontAlgn="ctr"/>
                      <a:r>
                        <a:rPr lang="en-US" sz="1800" b="0" i="0" u="none" strike="noStrike" dirty="0">
                          <a:solidFill>
                            <a:srgbClr val="000000"/>
                          </a:solidFill>
                          <a:effectLst/>
                          <a:latin typeface="Arial" panose="020B0604020202020204" pitchFamily="34" charset="0"/>
                        </a:rPr>
                        <a:t>Sales &amp; Services Income</a:t>
                      </a:r>
                    </a:p>
                  </a:txBody>
                  <a:tcPr marR="7620" marT="7620"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800" b="0" i="0" u="none" strike="noStrike" dirty="0">
                          <a:solidFill>
                            <a:schemeClr val="tx1"/>
                          </a:solidFill>
                          <a:effectLst/>
                          <a:latin typeface="Arial" panose="020B0604020202020204" pitchFamily="34" charset="0"/>
                        </a:rPr>
                        <a:t>709,380</a:t>
                      </a:r>
                    </a:p>
                  </a:txBody>
                  <a:tcPr marL="7620" marR="7620" marT="7620"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800" b="0" i="0" u="none" strike="noStrike" dirty="0">
                          <a:solidFill>
                            <a:schemeClr val="tx1"/>
                          </a:solidFill>
                          <a:effectLst/>
                          <a:latin typeface="Arial" panose="020B0604020202020204" pitchFamily="34" charset="0"/>
                        </a:rPr>
                        <a:t>1,125,303</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800" b="0" i="0" u="none" strike="noStrike" dirty="0">
                          <a:solidFill>
                            <a:schemeClr val="tx1"/>
                          </a:solidFill>
                          <a:effectLst/>
                          <a:latin typeface="Arial" panose="020B0604020202020204" pitchFamily="34" charset="0"/>
                        </a:rPr>
                        <a:t>999,930</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800" b="0" i="0" u="none" strike="noStrike" dirty="0">
                          <a:solidFill>
                            <a:schemeClr val="tx1"/>
                          </a:solidFill>
                          <a:effectLst/>
                          <a:latin typeface="Arial" panose="020B0604020202020204" pitchFamily="34" charset="0"/>
                        </a:rPr>
                        <a:t>1,000,000</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189134952"/>
                  </a:ext>
                </a:extLst>
              </a:tr>
              <a:tr h="308492">
                <a:tc>
                  <a:txBody>
                    <a:bodyPr/>
                    <a:lstStyle/>
                    <a:p>
                      <a:pPr algn="l" fontAlgn="ctr"/>
                      <a:r>
                        <a:rPr lang="en-US" sz="1800" b="0" i="0" u="none" strike="noStrike" dirty="0">
                          <a:solidFill>
                            <a:srgbClr val="000000"/>
                          </a:solidFill>
                          <a:effectLst/>
                          <a:latin typeface="Arial" panose="020B0604020202020204" pitchFamily="34" charset="0"/>
                        </a:rPr>
                        <a:t>Other Incomes</a:t>
                      </a:r>
                    </a:p>
                  </a:txBody>
                  <a:tcPr marR="7620" marT="7620"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800" b="0" i="0" u="none" strike="noStrike" dirty="0">
                          <a:solidFill>
                            <a:schemeClr val="tx1"/>
                          </a:solidFill>
                          <a:effectLst/>
                          <a:latin typeface="Arial" panose="020B0604020202020204" pitchFamily="34" charset="0"/>
                        </a:rPr>
                        <a:t>2,209,518</a:t>
                      </a:r>
                    </a:p>
                  </a:txBody>
                  <a:tcPr marL="7620" marR="7620" marT="7620"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800" b="0" i="0" u="none" strike="noStrike" dirty="0">
                          <a:solidFill>
                            <a:schemeClr val="tx1"/>
                          </a:solidFill>
                          <a:effectLst/>
                          <a:latin typeface="Arial" panose="020B0604020202020204" pitchFamily="34" charset="0"/>
                        </a:rPr>
                        <a:t>2,841,403</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800" b="0" i="0" u="none" strike="noStrike" dirty="0">
                          <a:solidFill>
                            <a:schemeClr val="tx1"/>
                          </a:solidFill>
                          <a:effectLst/>
                          <a:latin typeface="Arial" panose="020B0604020202020204" pitchFamily="34" charset="0"/>
                        </a:rPr>
                        <a:t>2,067,024</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800" b="0" i="0" u="none" strike="noStrike" dirty="0">
                          <a:solidFill>
                            <a:schemeClr val="tx1"/>
                          </a:solidFill>
                          <a:effectLst/>
                          <a:latin typeface="Arial" panose="020B0604020202020204" pitchFamily="34" charset="0"/>
                        </a:rPr>
                        <a:t>2,000,000</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403346629"/>
                  </a:ext>
                </a:extLst>
              </a:tr>
              <a:tr h="308492">
                <a:tc>
                  <a:txBody>
                    <a:bodyPr/>
                    <a:lstStyle/>
                    <a:p>
                      <a:pPr algn="l" fontAlgn="ctr"/>
                      <a:r>
                        <a:rPr lang="en-US" sz="1800" b="0" i="0" u="none" strike="noStrike" dirty="0">
                          <a:solidFill>
                            <a:srgbClr val="000000"/>
                          </a:solidFill>
                          <a:effectLst/>
                          <a:latin typeface="Arial" panose="020B0604020202020204" pitchFamily="34" charset="0"/>
                        </a:rPr>
                        <a:t>Revenue Contingency</a:t>
                      </a:r>
                    </a:p>
                  </a:txBody>
                  <a:tcPr marR="7620" marT="7620"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r" fontAlgn="ctr"/>
                      <a:endParaRPr lang="en-US" sz="1800" b="0" i="0" u="none" strike="noStrike" dirty="0">
                        <a:solidFill>
                          <a:schemeClr val="tx1"/>
                        </a:solidFill>
                        <a:effectLst/>
                        <a:latin typeface="Arial" panose="020B0604020202020204" pitchFamily="34" charset="0"/>
                      </a:endParaRPr>
                    </a:p>
                  </a:txBody>
                  <a:tcPr marL="7620" marR="7620" marT="7620" marB="0" anchor="ctr">
                    <a:lnL>
                      <a:noFill/>
                    </a:lnL>
                    <a:lnR w="635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n-US" sz="1800" b="0" i="0" u="none" strike="noStrike" dirty="0">
                          <a:solidFill>
                            <a:schemeClr val="tx1"/>
                          </a:solidFill>
                          <a:effectLst/>
                          <a:latin typeface="Arial" panose="020B0604020202020204" pitchFamily="34" charset="0"/>
                        </a:rPr>
                        <a:t>-</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n-US" sz="1800" b="0" i="0" u="none" strike="noStrike" dirty="0">
                          <a:solidFill>
                            <a:schemeClr val="tx1"/>
                          </a:solidFill>
                          <a:effectLst/>
                          <a:latin typeface="Arial" panose="020B0604020202020204" pitchFamily="34" charset="0"/>
                        </a:rPr>
                        <a:t>-</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n-US" sz="1800" b="0" i="0" u="none" strike="noStrike" dirty="0">
                          <a:solidFill>
                            <a:schemeClr val="tx1"/>
                          </a:solidFill>
                          <a:effectLst/>
                          <a:latin typeface="Arial" panose="020B0604020202020204" pitchFamily="34" charset="0"/>
                        </a:rPr>
                        <a:t>-</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040679291"/>
                  </a:ext>
                </a:extLst>
              </a:tr>
              <a:tr h="308492">
                <a:tc>
                  <a:txBody>
                    <a:bodyPr/>
                    <a:lstStyle/>
                    <a:p>
                      <a:pPr algn="l" fontAlgn="ctr"/>
                      <a:r>
                        <a:rPr lang="en-US" sz="1800" b="1" i="0" u="none" strike="noStrike" dirty="0">
                          <a:solidFill>
                            <a:srgbClr val="000000"/>
                          </a:solidFill>
                          <a:effectLst/>
                          <a:latin typeface="Arial" panose="020B0604020202020204" pitchFamily="34" charset="0"/>
                        </a:rPr>
                        <a:t>Total Revenues</a:t>
                      </a:r>
                    </a:p>
                  </a:txBody>
                  <a:tcPr marL="7620" marR="7620" marT="7620"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800" b="0" i="0" u="none" strike="noStrike" dirty="0">
                          <a:solidFill>
                            <a:srgbClr val="000000"/>
                          </a:solidFill>
                          <a:effectLst/>
                          <a:latin typeface="Arial" panose="020B0604020202020204" pitchFamily="34" charset="0"/>
                        </a:rPr>
                        <a:t>$140,239,544</a:t>
                      </a:r>
                    </a:p>
                  </a:txBody>
                  <a:tcPr marL="7620" marR="7620" marT="7620" marB="0" anchor="ctr">
                    <a:lnL>
                      <a:noFill/>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r" fontAlgn="ctr"/>
                      <a:r>
                        <a:rPr lang="en-US" sz="1800" b="0" i="0" u="none" strike="noStrike" dirty="0">
                          <a:solidFill>
                            <a:srgbClr val="000000"/>
                          </a:solidFill>
                          <a:effectLst/>
                          <a:latin typeface="Arial" panose="020B0604020202020204" pitchFamily="34" charset="0"/>
                        </a:rPr>
                        <a:t>$149,008,602</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r" fontAlgn="ctr"/>
                      <a:r>
                        <a:rPr lang="en-US" sz="1800" b="0" i="0" u="none" strike="noStrike" dirty="0">
                          <a:solidFill>
                            <a:srgbClr val="000000"/>
                          </a:solidFill>
                          <a:effectLst/>
                          <a:latin typeface="Arial" panose="020B0604020202020204" pitchFamily="34" charset="0"/>
                        </a:rPr>
                        <a:t>$152,636,941</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r" fontAlgn="ctr"/>
                      <a:r>
                        <a:rPr lang="en-US" sz="1800" b="0" i="0" u="none" strike="noStrike" dirty="0">
                          <a:solidFill>
                            <a:srgbClr val="000000"/>
                          </a:solidFill>
                          <a:effectLst/>
                          <a:latin typeface="Arial" panose="020B0604020202020204" pitchFamily="34" charset="0"/>
                        </a:rPr>
                        <a:t>$158,600,763</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898708060"/>
                  </a:ext>
                </a:extLst>
              </a:tr>
            </a:tbl>
          </a:graphicData>
        </a:graphic>
      </p:graphicFrame>
      <p:sp>
        <p:nvSpPr>
          <p:cNvPr id="4" name="TextBox 3">
            <a:extLst>
              <a:ext uri="{FF2B5EF4-FFF2-40B4-BE49-F238E27FC236}">
                <a16:creationId xmlns:a16="http://schemas.microsoft.com/office/drawing/2014/main" id="{66E9061B-7143-C170-AB8F-25D123826A78}"/>
              </a:ext>
            </a:extLst>
          </p:cNvPr>
          <p:cNvSpPr txBox="1"/>
          <p:nvPr/>
        </p:nvSpPr>
        <p:spPr>
          <a:xfrm>
            <a:off x="9252642" y="1643134"/>
            <a:ext cx="377242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sym typeface="Arial"/>
              </a:rPr>
              <a:t>Enrollment: 0 UG, +40 grad</a:t>
            </a:r>
          </a:p>
        </p:txBody>
      </p:sp>
      <p:sp>
        <p:nvSpPr>
          <p:cNvPr id="10" name="TextBox 9">
            <a:extLst>
              <a:ext uri="{FF2B5EF4-FFF2-40B4-BE49-F238E27FC236}">
                <a16:creationId xmlns:a16="http://schemas.microsoft.com/office/drawing/2014/main" id="{2E4E44BB-01DA-0069-692D-7660D7B89EA3}"/>
              </a:ext>
            </a:extLst>
          </p:cNvPr>
          <p:cNvSpPr txBox="1"/>
          <p:nvPr/>
        </p:nvSpPr>
        <p:spPr>
          <a:xfrm>
            <a:off x="9454201" y="4922478"/>
            <a:ext cx="258812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sym typeface="Arial"/>
              </a:rPr>
              <a:t>Blank = covers $1 MM tuition shortfall</a:t>
            </a:r>
          </a:p>
        </p:txBody>
      </p:sp>
      <p:cxnSp>
        <p:nvCxnSpPr>
          <p:cNvPr id="6" name="Straight Arrow Connector 5">
            <a:extLst>
              <a:ext uri="{FF2B5EF4-FFF2-40B4-BE49-F238E27FC236}">
                <a16:creationId xmlns:a16="http://schemas.microsoft.com/office/drawing/2014/main" id="{87A44E35-E2C5-7D14-A9F8-0C1B35AFD3D7}"/>
              </a:ext>
            </a:extLst>
          </p:cNvPr>
          <p:cNvCxnSpPr>
            <a:stCxn id="10" idx="1"/>
          </p:cNvCxnSpPr>
          <p:nvPr/>
        </p:nvCxnSpPr>
        <p:spPr>
          <a:xfrm flipH="1">
            <a:off x="9252642" y="5214866"/>
            <a:ext cx="201559" cy="21281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D22F388C-E8E1-0B1E-617C-6EA141F7AE56}"/>
              </a:ext>
            </a:extLst>
          </p:cNvPr>
          <p:cNvSpPr txBox="1"/>
          <p:nvPr/>
        </p:nvSpPr>
        <p:spPr>
          <a:xfrm>
            <a:off x="8121748" y="6127507"/>
            <a:ext cx="3295667"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sym typeface="Arial"/>
              </a:rPr>
              <a:t>+6 million w/o tuition increase</a:t>
            </a:r>
          </a:p>
        </p:txBody>
      </p:sp>
      <p:sp>
        <p:nvSpPr>
          <p:cNvPr id="5" name="TextBox 4">
            <a:extLst>
              <a:ext uri="{FF2B5EF4-FFF2-40B4-BE49-F238E27FC236}">
                <a16:creationId xmlns:a16="http://schemas.microsoft.com/office/drawing/2014/main" id="{724ECD82-B060-FF4C-6FD1-9162514914ED}"/>
              </a:ext>
            </a:extLst>
          </p:cNvPr>
          <p:cNvSpPr txBox="1"/>
          <p:nvPr/>
        </p:nvSpPr>
        <p:spPr>
          <a:xfrm>
            <a:off x="9252642" y="2931660"/>
            <a:ext cx="258812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sym typeface="Arial"/>
              </a:rPr>
              <a:t>7% increase</a:t>
            </a:r>
          </a:p>
        </p:txBody>
      </p:sp>
      <p:sp>
        <p:nvSpPr>
          <p:cNvPr id="8" name="TextBox 7">
            <a:extLst>
              <a:ext uri="{FF2B5EF4-FFF2-40B4-BE49-F238E27FC236}">
                <a16:creationId xmlns:a16="http://schemas.microsoft.com/office/drawing/2014/main" id="{D4C4B306-13AB-E8AD-64D3-6B7DD435DA02}"/>
              </a:ext>
            </a:extLst>
          </p:cNvPr>
          <p:cNvSpPr txBox="1"/>
          <p:nvPr/>
        </p:nvSpPr>
        <p:spPr>
          <a:xfrm>
            <a:off x="9252642" y="1972852"/>
            <a:ext cx="293935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sym typeface="Arial"/>
              </a:rPr>
              <a:t>Discount rate declining</a:t>
            </a:r>
          </a:p>
        </p:txBody>
      </p:sp>
    </p:spTree>
    <p:extLst>
      <p:ext uri="{BB962C8B-B14F-4D97-AF65-F5344CB8AC3E}">
        <p14:creationId xmlns:p14="http://schemas.microsoft.com/office/powerpoint/2010/main" val="21604500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109234" y="1642451"/>
          <a:ext cx="8306575" cy="4909102"/>
        </p:xfrm>
        <a:graphic>
          <a:graphicData uri="http://schemas.openxmlformats.org/drawingml/2006/table">
            <a:tbl>
              <a:tblPr/>
              <a:tblGrid>
                <a:gridCol w="2475346">
                  <a:extLst>
                    <a:ext uri="{9D8B030D-6E8A-4147-A177-3AD203B41FA5}">
                      <a16:colId xmlns:a16="http://schemas.microsoft.com/office/drawing/2014/main" val="1736340799"/>
                    </a:ext>
                  </a:extLst>
                </a:gridCol>
                <a:gridCol w="1376589">
                  <a:extLst>
                    <a:ext uri="{9D8B030D-6E8A-4147-A177-3AD203B41FA5}">
                      <a16:colId xmlns:a16="http://schemas.microsoft.com/office/drawing/2014/main" val="4185575723"/>
                    </a:ext>
                  </a:extLst>
                </a:gridCol>
                <a:gridCol w="1470972">
                  <a:extLst>
                    <a:ext uri="{9D8B030D-6E8A-4147-A177-3AD203B41FA5}">
                      <a16:colId xmlns:a16="http://schemas.microsoft.com/office/drawing/2014/main" val="2102563724"/>
                    </a:ext>
                  </a:extLst>
                </a:gridCol>
                <a:gridCol w="1491834">
                  <a:extLst>
                    <a:ext uri="{9D8B030D-6E8A-4147-A177-3AD203B41FA5}">
                      <a16:colId xmlns:a16="http://schemas.microsoft.com/office/drawing/2014/main" val="2476285391"/>
                    </a:ext>
                  </a:extLst>
                </a:gridCol>
                <a:gridCol w="1491834">
                  <a:extLst>
                    <a:ext uri="{9D8B030D-6E8A-4147-A177-3AD203B41FA5}">
                      <a16:colId xmlns:a16="http://schemas.microsoft.com/office/drawing/2014/main" val="594912939"/>
                    </a:ext>
                  </a:extLst>
                </a:gridCol>
              </a:tblGrid>
              <a:tr h="0">
                <a:tc>
                  <a:txBody>
                    <a:bodyPr/>
                    <a:lstStyle/>
                    <a:p>
                      <a:pPr algn="l" fontAlgn="ctr"/>
                      <a:r>
                        <a:rPr lang="en-US" sz="1600" b="1" i="0" u="none" strike="noStrike" dirty="0">
                          <a:solidFill>
                            <a:srgbClr val="000000"/>
                          </a:solidFill>
                          <a:effectLst/>
                          <a:latin typeface="Arial" panose="020B0604020202020204" pitchFamily="34" charset="0"/>
                        </a:rPr>
                        <a:t>Transfers</a:t>
                      </a:r>
                    </a:p>
                  </a:txBody>
                  <a:tcPr marL="7620" marR="7620" marT="7620"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600" b="1" i="0" u="none" strike="noStrike" dirty="0">
                          <a:solidFill>
                            <a:srgbClr val="000000"/>
                          </a:solidFill>
                          <a:effectLst/>
                          <a:latin typeface="Arial" panose="020B0604020202020204" pitchFamily="34" charset="0"/>
                        </a:rPr>
                        <a:t>FY 21</a:t>
                      </a:r>
                    </a:p>
                  </a:txBody>
                  <a:tcPr marL="7620" marR="7620" marT="7620" marB="0" anchor="b">
                    <a:lnL>
                      <a:noFill/>
                    </a:lnL>
                    <a:lnR w="635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600" b="1" i="0" u="none" strike="noStrike" dirty="0">
                          <a:solidFill>
                            <a:srgbClr val="000000"/>
                          </a:solidFill>
                          <a:effectLst/>
                          <a:latin typeface="Arial" panose="020B0604020202020204" pitchFamily="34" charset="0"/>
                        </a:rPr>
                        <a:t>FY 22 </a:t>
                      </a:r>
                    </a:p>
                    <a:p>
                      <a:pPr algn="ctr" fontAlgn="b"/>
                      <a:r>
                        <a:rPr lang="en-US" sz="1600" b="1" i="0" u="none" strike="noStrike" dirty="0">
                          <a:solidFill>
                            <a:srgbClr val="000000"/>
                          </a:solidFill>
                          <a:effectLst/>
                          <a:latin typeface="Arial" panose="020B0604020202020204" pitchFamily="34" charset="0"/>
                        </a:rPr>
                        <a:t>(actual*)</a:t>
                      </a:r>
                    </a:p>
                  </a:txBody>
                  <a:tcPr marL="7620" marR="7620" marT="762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600" b="1" i="0" u="none" strike="noStrike" dirty="0">
                          <a:solidFill>
                            <a:srgbClr val="000000"/>
                          </a:solidFill>
                          <a:effectLst/>
                          <a:latin typeface="Arial" panose="020B0604020202020204" pitchFamily="34" charset="0"/>
                        </a:rPr>
                        <a:t>FY 23 </a:t>
                      </a:r>
                    </a:p>
                    <a:p>
                      <a:pPr algn="ctr" fontAlgn="b"/>
                      <a:r>
                        <a:rPr lang="en-US" sz="1600" b="1" i="0" u="none" strike="noStrike" dirty="0">
                          <a:solidFill>
                            <a:srgbClr val="000000"/>
                          </a:solidFill>
                          <a:effectLst/>
                          <a:latin typeface="Arial" panose="020B0604020202020204" pitchFamily="34" charset="0"/>
                        </a:rPr>
                        <a:t>(budgeted)</a:t>
                      </a:r>
                    </a:p>
                  </a:txBody>
                  <a:tcPr marL="7620" marR="7620" marT="762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600" b="1" i="0" u="none" strike="noStrike" dirty="0">
                          <a:solidFill>
                            <a:srgbClr val="000000"/>
                          </a:solidFill>
                          <a:effectLst/>
                          <a:latin typeface="Arial" panose="020B0604020202020204" pitchFamily="34" charset="0"/>
                        </a:rPr>
                        <a:t>FY 24 </a:t>
                      </a:r>
                    </a:p>
                    <a:p>
                      <a:pPr algn="ctr" fontAlgn="b"/>
                      <a:r>
                        <a:rPr lang="en-US" sz="1600" b="1" i="0" u="none" strike="noStrike" dirty="0">
                          <a:solidFill>
                            <a:srgbClr val="000000"/>
                          </a:solidFill>
                          <a:effectLst/>
                          <a:latin typeface="Arial" panose="020B0604020202020204" pitchFamily="34" charset="0"/>
                        </a:rPr>
                        <a:t>(hallucinated)</a:t>
                      </a:r>
                    </a:p>
                  </a:txBody>
                  <a:tcPr marL="7620" marR="7620" marT="762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33767837"/>
                  </a:ext>
                </a:extLst>
              </a:tr>
              <a:tr h="287811">
                <a:tc>
                  <a:txBody>
                    <a:bodyPr/>
                    <a:lstStyle/>
                    <a:p>
                      <a:pPr algn="l" fontAlgn="ctr"/>
                      <a:r>
                        <a:rPr lang="en-US" sz="1600" b="0" i="0" u="none" strike="noStrike" dirty="0">
                          <a:solidFill>
                            <a:srgbClr val="000000"/>
                          </a:solidFill>
                          <a:effectLst/>
                          <a:latin typeface="Arial" panose="020B0604020202020204" pitchFamily="34" charset="0"/>
                        </a:rPr>
                        <a:t>Internal</a:t>
                      </a:r>
                    </a:p>
                  </a:txBody>
                  <a:tcPr marR="7620" marT="7620"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600" b="0" i="0" u="none" strike="noStrike" dirty="0">
                          <a:solidFill>
                            <a:srgbClr val="000000"/>
                          </a:solidFill>
                          <a:effectLst/>
                          <a:latin typeface="Arial" panose="020B0604020202020204" pitchFamily="34" charset="0"/>
                          <a:cs typeface="Arial" panose="020B0604020202020204" pitchFamily="34" charset="0"/>
                        </a:rPr>
                        <a:t>$1,988,391</a:t>
                      </a:r>
                    </a:p>
                  </a:txBody>
                  <a:tcPr marL="7620" marR="7620" marT="7620" marB="0" anchor="ctr">
                    <a:lnL>
                      <a:noFill/>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r" fontAlgn="ctr"/>
                      <a:r>
                        <a:rPr lang="en-US" sz="1600" b="0" i="0" u="none" strike="noStrike" dirty="0">
                          <a:solidFill>
                            <a:schemeClr val="tx1"/>
                          </a:solidFill>
                          <a:effectLst/>
                          <a:latin typeface="Arial" panose="020B0604020202020204" pitchFamily="34" charset="0"/>
                        </a:rPr>
                        <a:t>($1,097,298)</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r" fontAlgn="ctr"/>
                      <a:r>
                        <a:rPr lang="en-US" sz="1600" b="0" i="0" u="none" strike="noStrike" dirty="0">
                          <a:solidFill>
                            <a:schemeClr val="tx1"/>
                          </a:solidFill>
                          <a:effectLst/>
                          <a:latin typeface="Arial" panose="020B0604020202020204" pitchFamily="34" charset="0"/>
                        </a:rPr>
                        <a:t>$1,470,667</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r" fontAlgn="ctr"/>
                      <a:r>
                        <a:rPr lang="en-US" sz="1600" b="0" i="0" u="none" strike="noStrike" dirty="0">
                          <a:solidFill>
                            <a:schemeClr val="tx1"/>
                          </a:solidFill>
                          <a:effectLst/>
                          <a:latin typeface="Arial" panose="020B0604020202020204" pitchFamily="34" charset="0"/>
                        </a:rPr>
                        <a:t>$1,470,667</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309858093"/>
                  </a:ext>
                </a:extLst>
              </a:tr>
              <a:tr h="287811">
                <a:tc>
                  <a:txBody>
                    <a:bodyPr/>
                    <a:lstStyle/>
                    <a:p>
                      <a:pPr algn="l" fontAlgn="ctr"/>
                      <a:r>
                        <a:rPr lang="en-US" sz="1600" b="0" i="0" u="none" strike="noStrike" dirty="0">
                          <a:solidFill>
                            <a:srgbClr val="000000"/>
                          </a:solidFill>
                          <a:effectLst/>
                          <a:latin typeface="Arial" panose="020B0604020202020204" pitchFamily="34" charset="0"/>
                        </a:rPr>
                        <a:t>Mandatory Transfers</a:t>
                      </a:r>
                    </a:p>
                  </a:txBody>
                  <a:tcPr marR="7620" marT="7620"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600" b="0" i="0" u="none" strike="noStrike" dirty="0">
                          <a:solidFill>
                            <a:srgbClr val="000000"/>
                          </a:solidFill>
                          <a:effectLst/>
                          <a:latin typeface="Arial" panose="020B0604020202020204" pitchFamily="34" charset="0"/>
                          <a:cs typeface="Arial" panose="020B0604020202020204" pitchFamily="34" charset="0"/>
                        </a:rPr>
                        <a:t>(3,483,219)</a:t>
                      </a:r>
                    </a:p>
                  </a:txBody>
                  <a:tcPr marL="7620" marR="7620" marT="7620"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600" b="0" i="0" u="none" strike="noStrike" dirty="0">
                          <a:solidFill>
                            <a:schemeClr val="tx1"/>
                          </a:solidFill>
                          <a:effectLst/>
                          <a:latin typeface="Arial" panose="020B0604020202020204" pitchFamily="34" charset="0"/>
                        </a:rPr>
                        <a:t>(3,285,882)</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600" b="0" i="0" u="none" strike="noStrike" dirty="0">
                          <a:solidFill>
                            <a:schemeClr val="tx1"/>
                          </a:solidFill>
                          <a:effectLst/>
                          <a:latin typeface="Arial" panose="020B0604020202020204" pitchFamily="34" charset="0"/>
                        </a:rPr>
                        <a:t>(3,376,171)</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600" b="0" i="0" u="none" strike="noStrike" dirty="0">
                          <a:solidFill>
                            <a:schemeClr val="tx1"/>
                          </a:solidFill>
                          <a:effectLst/>
                          <a:latin typeface="Arial" panose="020B0604020202020204" pitchFamily="34" charset="0"/>
                        </a:rPr>
                        <a:t>(3,376,171)</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411077104"/>
                  </a:ext>
                </a:extLst>
              </a:tr>
              <a:tr h="287811">
                <a:tc>
                  <a:txBody>
                    <a:bodyPr/>
                    <a:lstStyle/>
                    <a:p>
                      <a:pPr algn="l" fontAlgn="ctr"/>
                      <a:r>
                        <a:rPr lang="en-US" sz="1600" b="0" i="0" u="none" strike="noStrike">
                          <a:solidFill>
                            <a:srgbClr val="000000"/>
                          </a:solidFill>
                          <a:effectLst/>
                          <a:latin typeface="Arial" panose="020B0604020202020204" pitchFamily="34" charset="0"/>
                        </a:rPr>
                        <a:t>NonMandatory Transfers</a:t>
                      </a:r>
                    </a:p>
                  </a:txBody>
                  <a:tcPr marR="7620" marT="7620"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600" b="0" i="0" u="none" strike="noStrike" dirty="0">
                          <a:solidFill>
                            <a:srgbClr val="000000"/>
                          </a:solidFill>
                          <a:effectLst/>
                          <a:latin typeface="Arial" panose="020B0604020202020204" pitchFamily="34" charset="0"/>
                          <a:cs typeface="Arial" panose="020B0604020202020204" pitchFamily="34" charset="0"/>
                        </a:rPr>
                        <a:t>(7,114,077)</a:t>
                      </a:r>
                    </a:p>
                  </a:txBody>
                  <a:tcPr marL="7620" marR="7620" marT="7620" marB="0" anchor="ctr">
                    <a:lnL>
                      <a:noFill/>
                    </a:lnL>
                    <a:lnR w="635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n-US" sz="1600" b="0" i="0" u="none" strike="noStrike" dirty="0">
                          <a:solidFill>
                            <a:schemeClr val="tx1"/>
                          </a:solidFill>
                          <a:effectLst/>
                          <a:latin typeface="Arial" panose="020B0604020202020204" pitchFamily="34" charset="0"/>
                        </a:rPr>
                        <a:t>(4,445,964)</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n-US" sz="1600" b="0" i="0" u="none" strike="noStrike" dirty="0">
                          <a:solidFill>
                            <a:schemeClr val="tx1"/>
                          </a:solidFill>
                          <a:effectLst/>
                          <a:latin typeface="Arial" panose="020B0604020202020204" pitchFamily="34" charset="0"/>
                        </a:rPr>
                        <a:t>(3,850,000)</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n-US" sz="1600" b="0" i="0" u="none" strike="noStrike" dirty="0">
                          <a:solidFill>
                            <a:schemeClr val="tx1"/>
                          </a:solidFill>
                          <a:effectLst/>
                          <a:latin typeface="Arial" panose="020B0604020202020204" pitchFamily="34" charset="0"/>
                        </a:rPr>
                        <a:t>(3,850,000)</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44154535"/>
                  </a:ext>
                </a:extLst>
              </a:tr>
              <a:tr h="287811">
                <a:tc>
                  <a:txBody>
                    <a:bodyPr/>
                    <a:lstStyle/>
                    <a:p>
                      <a:pPr algn="l" fontAlgn="ctr"/>
                      <a:r>
                        <a:rPr lang="en-US" sz="1600" b="1" i="0" u="none" strike="noStrike">
                          <a:solidFill>
                            <a:srgbClr val="000000"/>
                          </a:solidFill>
                          <a:effectLst/>
                          <a:latin typeface="Arial" panose="020B0604020202020204" pitchFamily="34" charset="0"/>
                        </a:rPr>
                        <a:t>Total Transfers</a:t>
                      </a:r>
                    </a:p>
                  </a:txBody>
                  <a:tcPr marL="7620" marR="7620" marT="7620"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600" b="0" i="0" u="none" strike="noStrike" dirty="0">
                          <a:solidFill>
                            <a:srgbClr val="000000"/>
                          </a:solidFill>
                          <a:effectLst/>
                          <a:latin typeface="Arial" panose="020B0604020202020204" pitchFamily="34" charset="0"/>
                          <a:cs typeface="Arial" panose="020B0604020202020204" pitchFamily="34" charset="0"/>
                        </a:rPr>
                        <a:t>($8,630,105)</a:t>
                      </a:r>
                    </a:p>
                  </a:txBody>
                  <a:tcPr marL="7620" marR="7620" marT="7620" marB="0" anchor="ctr">
                    <a:lnL>
                      <a:noFill/>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r" fontAlgn="ctr"/>
                      <a:r>
                        <a:rPr lang="en-US" sz="1600" b="0" i="0" u="none" strike="noStrike" dirty="0">
                          <a:solidFill>
                            <a:schemeClr val="tx1"/>
                          </a:solidFill>
                          <a:effectLst/>
                          <a:latin typeface="Arial" panose="020B0604020202020204" pitchFamily="34" charset="0"/>
                        </a:rPr>
                        <a:t>($8,829,144)</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r" fontAlgn="ctr"/>
                      <a:r>
                        <a:rPr lang="en-US" sz="1600" b="0" i="0" u="none" strike="noStrike" dirty="0">
                          <a:solidFill>
                            <a:schemeClr val="tx1"/>
                          </a:solidFill>
                          <a:effectLst/>
                          <a:latin typeface="Arial" panose="020B0604020202020204" pitchFamily="34" charset="0"/>
                        </a:rPr>
                        <a:t>($5,755,504)</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r" fontAlgn="ctr"/>
                      <a:r>
                        <a:rPr lang="en-US" sz="1600" b="0" i="0" u="none" strike="noStrike" dirty="0">
                          <a:solidFill>
                            <a:schemeClr val="tx1"/>
                          </a:solidFill>
                          <a:effectLst/>
                          <a:latin typeface="Arial" panose="020B0604020202020204" pitchFamily="34" charset="0"/>
                        </a:rPr>
                        <a:t>($5,755,504)</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601756874"/>
                  </a:ext>
                </a:extLst>
              </a:tr>
              <a:tr h="543264">
                <a:tc>
                  <a:txBody>
                    <a:bodyPr/>
                    <a:lstStyle/>
                    <a:p>
                      <a:pPr algn="l" fontAlgn="ctr"/>
                      <a:r>
                        <a:rPr lang="en-US" sz="2800" b="0" i="0" u="none" strike="noStrike">
                          <a:solidFill>
                            <a:srgbClr val="000000"/>
                          </a:solidFill>
                          <a:effectLst/>
                          <a:latin typeface="Calibri" panose="020F0502020204030204" pitchFamily="34" charset="0"/>
                        </a:rPr>
                        <a:t> </a:t>
                      </a:r>
                    </a:p>
                  </a:txBody>
                  <a:tcPr marL="7620" marR="7620" marT="7620"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2800" b="0" i="0" u="none" strike="noStrike" dirty="0">
                          <a:solidFill>
                            <a:srgbClr val="000000"/>
                          </a:solidFill>
                          <a:effectLst/>
                          <a:latin typeface="Calibri" panose="020F0502020204030204" pitchFamily="34" charset="0"/>
                        </a:rPr>
                        <a:t> </a:t>
                      </a:r>
                    </a:p>
                  </a:txBody>
                  <a:tcPr marL="7620" marR="7620" marT="7620"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600" b="0" i="0" u="none" strike="noStrike" dirty="0">
                          <a:solidFill>
                            <a:srgbClr val="000000"/>
                          </a:solidFill>
                          <a:effectLst/>
                          <a:latin typeface="Arial" panose="020B0604020202020204" pitchFamily="34" charset="0"/>
                          <a:cs typeface="Arial" panose="020B0604020202020204" pitchFamily="34" charset="0"/>
                        </a:rPr>
                        <a:t> </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endParaRPr lang="en-US" sz="2800" b="0" i="0" u="none" strike="noStrike" dirty="0">
                        <a:solidFill>
                          <a:schemeClr val="tx1"/>
                        </a:solidFill>
                        <a:effectLst/>
                        <a:latin typeface="Calibri" panose="020F0502020204030204" pitchFamily="34" charset="0"/>
                      </a:endParaRP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endParaRPr lang="en-US" sz="2800" b="0" i="0" u="none" strike="noStrike" dirty="0">
                        <a:solidFill>
                          <a:schemeClr val="tx1"/>
                        </a:solidFill>
                        <a:effectLst/>
                        <a:latin typeface="Calibri" panose="020F0502020204030204" pitchFamily="34" charset="0"/>
                      </a:endParaRP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671148196"/>
                  </a:ext>
                </a:extLst>
              </a:tr>
              <a:tr h="497128">
                <a:tc>
                  <a:txBody>
                    <a:bodyPr/>
                    <a:lstStyle/>
                    <a:p>
                      <a:pPr algn="l" fontAlgn="ctr"/>
                      <a:r>
                        <a:rPr lang="en-US" sz="1600" b="1" i="0" u="none" strike="noStrike" dirty="0">
                          <a:solidFill>
                            <a:srgbClr val="000000"/>
                          </a:solidFill>
                          <a:effectLst/>
                          <a:latin typeface="Arial" panose="020B0604020202020204" pitchFamily="34" charset="0"/>
                        </a:rPr>
                        <a:t>Expenditures</a:t>
                      </a:r>
                    </a:p>
                  </a:txBody>
                  <a:tcPr marL="7620" marR="7620" marT="7620"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2800" b="0" i="0" u="none" strike="noStrike" dirty="0">
                          <a:solidFill>
                            <a:srgbClr val="000000"/>
                          </a:solidFill>
                          <a:effectLst/>
                          <a:latin typeface="Calibri" panose="020F0502020204030204" pitchFamily="34" charset="0"/>
                        </a:rPr>
                        <a:t> </a:t>
                      </a:r>
                    </a:p>
                  </a:txBody>
                  <a:tcPr marL="7620" marR="7620" marT="7620"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600" b="0" i="0" u="none" strike="noStrike" dirty="0">
                          <a:solidFill>
                            <a:srgbClr val="000000"/>
                          </a:solidFill>
                          <a:effectLst/>
                          <a:latin typeface="Arial" panose="020B0604020202020204" pitchFamily="34" charset="0"/>
                          <a:cs typeface="Arial" panose="020B0604020202020204" pitchFamily="34" charset="0"/>
                        </a:rPr>
                        <a:t> </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endParaRPr lang="en-US" sz="2800" b="0" i="0" u="none" strike="noStrike" dirty="0">
                        <a:solidFill>
                          <a:schemeClr val="tx1"/>
                        </a:solidFill>
                        <a:effectLst/>
                        <a:latin typeface="Calibri" panose="020F0502020204030204" pitchFamily="34" charset="0"/>
                      </a:endParaRP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endParaRPr lang="en-US" sz="2800" b="0" i="0" u="none" strike="noStrike" dirty="0">
                        <a:solidFill>
                          <a:schemeClr val="tx1"/>
                        </a:solidFill>
                        <a:effectLst/>
                        <a:latin typeface="Calibri" panose="020F0502020204030204" pitchFamily="34" charset="0"/>
                      </a:endParaRP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241333799"/>
                  </a:ext>
                </a:extLst>
              </a:tr>
              <a:tr h="287811">
                <a:tc>
                  <a:txBody>
                    <a:bodyPr/>
                    <a:lstStyle/>
                    <a:p>
                      <a:pPr algn="l" fontAlgn="ctr"/>
                      <a:r>
                        <a:rPr lang="en-US" sz="1600" b="0" i="0" u="none" strike="noStrike" dirty="0">
                          <a:solidFill>
                            <a:srgbClr val="000000"/>
                          </a:solidFill>
                          <a:effectLst/>
                          <a:latin typeface="Arial" panose="020B0604020202020204" pitchFamily="34" charset="0"/>
                        </a:rPr>
                        <a:t>Salaries &amp; Wages</a:t>
                      </a:r>
                    </a:p>
                  </a:txBody>
                  <a:tcPr marR="7620" marT="7620"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600" b="0" i="0" u="none" strike="noStrike" dirty="0">
                          <a:solidFill>
                            <a:srgbClr val="000000"/>
                          </a:solidFill>
                          <a:effectLst/>
                          <a:latin typeface="Arial" panose="020B0604020202020204" pitchFamily="34" charset="0"/>
                          <a:cs typeface="Arial" panose="020B0604020202020204" pitchFamily="34" charset="0"/>
                        </a:rPr>
                        <a:t>$75,195,068</a:t>
                      </a:r>
                    </a:p>
                  </a:txBody>
                  <a:tcPr marL="7620" marR="7620" marT="7620"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600" b="0" i="0" u="none" strike="noStrike" dirty="0">
                          <a:solidFill>
                            <a:schemeClr val="tx1"/>
                          </a:solidFill>
                          <a:effectLst/>
                          <a:latin typeface="Arial" panose="020B0604020202020204" pitchFamily="34" charset="0"/>
                        </a:rPr>
                        <a:t>$72,970,747</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600" b="0" i="0" u="none" strike="noStrike" dirty="0">
                          <a:solidFill>
                            <a:schemeClr val="tx1"/>
                          </a:solidFill>
                          <a:effectLst/>
                          <a:latin typeface="Arial" panose="020B0604020202020204" pitchFamily="34" charset="0"/>
                        </a:rPr>
                        <a:t>$80,441,613</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600" b="0" i="0" u="none" strike="noStrike" dirty="0">
                          <a:solidFill>
                            <a:schemeClr val="tx1"/>
                          </a:solidFill>
                          <a:effectLst/>
                          <a:latin typeface="Arial" panose="020B0604020202020204" pitchFamily="34" charset="0"/>
                        </a:rPr>
                        <a:t>$85,268,110</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397659946"/>
                  </a:ext>
                </a:extLst>
              </a:tr>
              <a:tr h="287811">
                <a:tc>
                  <a:txBody>
                    <a:bodyPr/>
                    <a:lstStyle/>
                    <a:p>
                      <a:pPr algn="l" fontAlgn="ctr"/>
                      <a:r>
                        <a:rPr lang="en-US" sz="1600" b="0" i="0" u="none" strike="noStrike" dirty="0">
                          <a:solidFill>
                            <a:srgbClr val="000000"/>
                          </a:solidFill>
                          <a:effectLst/>
                          <a:latin typeface="Arial" panose="020B0604020202020204" pitchFamily="34" charset="0"/>
                        </a:rPr>
                        <a:t>Benefit Expense</a:t>
                      </a:r>
                    </a:p>
                  </a:txBody>
                  <a:tcPr marR="7620" marT="7620"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600" b="0" i="0" u="none" strike="noStrike" dirty="0">
                          <a:solidFill>
                            <a:srgbClr val="000000"/>
                          </a:solidFill>
                          <a:effectLst/>
                          <a:latin typeface="Arial" panose="020B0604020202020204" pitchFamily="34" charset="0"/>
                          <a:cs typeface="Arial" panose="020B0604020202020204" pitchFamily="34" charset="0"/>
                        </a:rPr>
                        <a:t>24,209,899 </a:t>
                      </a:r>
                    </a:p>
                  </a:txBody>
                  <a:tcPr marL="7620" marR="7620" marT="7620" marB="0" anchor="ctr">
                    <a:lnL>
                      <a:noFill/>
                    </a:lnL>
                    <a:lnR w="635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n-US" sz="1600" b="0" i="0" u="none" strike="noStrike" dirty="0">
                          <a:solidFill>
                            <a:schemeClr val="tx1"/>
                          </a:solidFill>
                          <a:effectLst/>
                          <a:latin typeface="Arial" panose="020B0604020202020204" pitchFamily="34" charset="0"/>
                        </a:rPr>
                        <a:t>23,542,539</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n-US" sz="1600" b="0" i="0" u="none" strike="noStrike" dirty="0">
                          <a:solidFill>
                            <a:schemeClr val="tx1"/>
                          </a:solidFill>
                          <a:effectLst/>
                          <a:latin typeface="Arial" panose="020B0604020202020204" pitchFamily="34" charset="0"/>
                        </a:rPr>
                        <a:t>27,358,459</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n-US" sz="1600" b="0" i="0" u="none" strike="noStrike" dirty="0">
                          <a:solidFill>
                            <a:schemeClr val="tx1"/>
                          </a:solidFill>
                          <a:effectLst/>
                          <a:latin typeface="Arial" panose="020B0604020202020204" pitchFamily="34" charset="0"/>
                        </a:rPr>
                        <a:t>28,999,967</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718502229"/>
                  </a:ext>
                </a:extLst>
              </a:tr>
              <a:tr h="287811">
                <a:tc>
                  <a:txBody>
                    <a:bodyPr/>
                    <a:lstStyle/>
                    <a:p>
                      <a:pPr algn="l" fontAlgn="ctr"/>
                      <a:r>
                        <a:rPr lang="en-US" sz="1600" b="1" i="0" u="none" strike="noStrike">
                          <a:solidFill>
                            <a:srgbClr val="000000"/>
                          </a:solidFill>
                          <a:effectLst/>
                          <a:latin typeface="Arial" panose="020B0604020202020204" pitchFamily="34" charset="0"/>
                        </a:rPr>
                        <a:t>Compensation</a:t>
                      </a:r>
                    </a:p>
                  </a:txBody>
                  <a:tcPr marL="182880" marR="7620" marT="7620"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600" b="0" i="0" u="none" strike="noStrike" dirty="0">
                          <a:solidFill>
                            <a:srgbClr val="000000"/>
                          </a:solidFill>
                          <a:effectLst/>
                          <a:latin typeface="Arial" panose="020B0604020202020204" pitchFamily="34" charset="0"/>
                          <a:cs typeface="Arial" panose="020B0604020202020204" pitchFamily="34" charset="0"/>
                        </a:rPr>
                        <a:t>$99,404,966</a:t>
                      </a:r>
                    </a:p>
                  </a:txBody>
                  <a:tcPr marL="7620" marR="7620" marT="7620" marB="0" anchor="ctr">
                    <a:lnL>
                      <a:noFill/>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r" fontAlgn="ctr"/>
                      <a:r>
                        <a:rPr lang="en-US" sz="1600" b="0" i="0" u="none" strike="noStrike" dirty="0">
                          <a:solidFill>
                            <a:schemeClr val="tx1"/>
                          </a:solidFill>
                          <a:effectLst/>
                          <a:latin typeface="Arial" panose="020B0604020202020204" pitchFamily="34" charset="0"/>
                        </a:rPr>
                        <a:t>$96,513,286</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r" fontAlgn="ctr"/>
                      <a:r>
                        <a:rPr lang="en-US" sz="1600" b="0" i="0" u="none" strike="noStrike" dirty="0">
                          <a:solidFill>
                            <a:schemeClr val="tx1"/>
                          </a:solidFill>
                          <a:effectLst/>
                          <a:latin typeface="Arial" panose="020B0604020202020204" pitchFamily="34" charset="0"/>
                        </a:rPr>
                        <a:t>$107,800,003</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r" fontAlgn="ctr"/>
                      <a:r>
                        <a:rPr lang="en-US" sz="1600" b="0" i="0" u="none" strike="noStrike" dirty="0">
                          <a:solidFill>
                            <a:schemeClr val="tx1"/>
                          </a:solidFill>
                          <a:effectLst/>
                          <a:latin typeface="Arial" panose="020B0604020202020204" pitchFamily="34" charset="0"/>
                        </a:rPr>
                        <a:t>$114,268,076</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531970566"/>
                  </a:ext>
                </a:extLst>
              </a:tr>
              <a:tr h="287811">
                <a:tc>
                  <a:txBody>
                    <a:bodyPr/>
                    <a:lstStyle/>
                    <a:p>
                      <a:pPr algn="l" fontAlgn="ctr"/>
                      <a:r>
                        <a:rPr lang="en-US" sz="1600" b="0" i="0" u="none" strike="noStrike" dirty="0">
                          <a:solidFill>
                            <a:srgbClr val="000000"/>
                          </a:solidFill>
                          <a:effectLst/>
                          <a:latin typeface="Arial" panose="020B0604020202020204" pitchFamily="34" charset="0"/>
                        </a:rPr>
                        <a:t>Other Expenses</a:t>
                      </a:r>
                    </a:p>
                  </a:txBody>
                  <a:tcPr marR="7620" marT="7620"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600" b="0" i="0" u="none" strike="noStrike" dirty="0">
                          <a:solidFill>
                            <a:srgbClr val="000000"/>
                          </a:solidFill>
                          <a:effectLst/>
                          <a:latin typeface="Arial" panose="020B0604020202020204" pitchFamily="34" charset="0"/>
                          <a:cs typeface="Arial" panose="020B0604020202020204" pitchFamily="34" charset="0"/>
                        </a:rPr>
                        <a:t>32,471,617 </a:t>
                      </a:r>
                    </a:p>
                  </a:txBody>
                  <a:tcPr marL="7620" marR="7620" marT="7620" marB="0" anchor="ctr">
                    <a:lnL>
                      <a:noFill/>
                    </a:lnL>
                    <a:lnR w="635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n-US" sz="1600" b="0" i="0" u="none" strike="noStrike" dirty="0">
                          <a:solidFill>
                            <a:schemeClr val="tx1"/>
                          </a:solidFill>
                          <a:effectLst/>
                          <a:latin typeface="Arial" panose="020B0604020202020204" pitchFamily="34" charset="0"/>
                        </a:rPr>
                        <a:t>35,350,345</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n-US" sz="1600" b="0" i="0" u="none" strike="noStrike" dirty="0">
                          <a:solidFill>
                            <a:schemeClr val="tx1"/>
                          </a:solidFill>
                          <a:effectLst/>
                          <a:latin typeface="Arial" panose="020B0604020202020204" pitchFamily="34" charset="0"/>
                        </a:rPr>
                        <a:t>39,049,616</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n-US" sz="1600" b="0" i="0" u="none" strike="noStrike" dirty="0">
                          <a:solidFill>
                            <a:schemeClr val="tx1"/>
                          </a:solidFill>
                          <a:effectLst/>
                          <a:latin typeface="Arial" panose="020B0604020202020204" pitchFamily="34" charset="0"/>
                        </a:rPr>
                        <a:t>40,299,616</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052148634"/>
                  </a:ext>
                </a:extLst>
              </a:tr>
              <a:tr h="287811">
                <a:tc>
                  <a:txBody>
                    <a:bodyPr/>
                    <a:lstStyle/>
                    <a:p>
                      <a:pPr algn="l" fontAlgn="ctr"/>
                      <a:r>
                        <a:rPr lang="en-US" sz="1600" b="1" i="0" u="none" strike="noStrike" dirty="0">
                          <a:solidFill>
                            <a:srgbClr val="000000"/>
                          </a:solidFill>
                          <a:effectLst/>
                          <a:latin typeface="Arial" panose="020B0604020202020204" pitchFamily="34" charset="0"/>
                        </a:rPr>
                        <a:t>Total Expenditures</a:t>
                      </a:r>
                    </a:p>
                  </a:txBody>
                  <a:tcPr marL="7620" marR="7620" marT="7620"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600" b="0" i="0" u="none" strike="noStrike" dirty="0">
                          <a:solidFill>
                            <a:srgbClr val="000000"/>
                          </a:solidFill>
                          <a:effectLst/>
                          <a:latin typeface="Arial" panose="020B0604020202020204" pitchFamily="34" charset="0"/>
                          <a:cs typeface="Arial" panose="020B0604020202020204" pitchFamily="34" charset="0"/>
                        </a:rPr>
                        <a:t>$131,876,584</a:t>
                      </a:r>
                    </a:p>
                  </a:txBody>
                  <a:tcPr marL="7620" marR="7620" marT="7620" marB="0" anchor="ctr">
                    <a:lnL>
                      <a:noFill/>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n-US" sz="1600" b="0" i="0" u="none" strike="noStrike" dirty="0">
                          <a:solidFill>
                            <a:srgbClr val="000000"/>
                          </a:solidFill>
                          <a:effectLst/>
                          <a:latin typeface="Arial" panose="020B0604020202020204" pitchFamily="34" charset="0"/>
                        </a:rPr>
                        <a:t>$131,863,631</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n-US" sz="1600" b="0" i="0" u="none" strike="noStrike" dirty="0">
                          <a:solidFill>
                            <a:srgbClr val="000000"/>
                          </a:solidFill>
                          <a:effectLst/>
                          <a:latin typeface="Arial" panose="020B0604020202020204" pitchFamily="34" charset="0"/>
                        </a:rPr>
                        <a:t>$146,849,689</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n-US" sz="1600" b="0" i="0" u="none" strike="noStrike" dirty="0">
                          <a:solidFill>
                            <a:srgbClr val="000000"/>
                          </a:solidFill>
                          <a:effectLst/>
                          <a:latin typeface="Arial" panose="020B0604020202020204" pitchFamily="34" charset="0"/>
                        </a:rPr>
                        <a:t>$154,567,692</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116401513"/>
                  </a:ext>
                </a:extLst>
              </a:tr>
              <a:tr h="287811">
                <a:tc>
                  <a:txBody>
                    <a:bodyPr/>
                    <a:lstStyle/>
                    <a:p>
                      <a:pPr algn="l" fontAlgn="ctr"/>
                      <a:endParaRPr lang="en-US" sz="1600" b="1" i="0" u="none" strike="noStrike" dirty="0">
                        <a:solidFill>
                          <a:srgbClr val="000000"/>
                        </a:solidFill>
                        <a:effectLst/>
                        <a:latin typeface="Arial" panose="020B0604020202020204" pitchFamily="34" charset="0"/>
                      </a:endParaRPr>
                    </a:p>
                  </a:txBody>
                  <a:tcPr marL="7620" marR="7620" marT="7620"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r" fontAlgn="ctr"/>
                      <a:endParaRPr lang="en-US" sz="1600" b="0" i="0" u="none" strike="noStrike" dirty="0">
                        <a:solidFill>
                          <a:srgbClr val="000000"/>
                        </a:solidFill>
                        <a:effectLst/>
                        <a:latin typeface="Arial" panose="020B0604020202020204" pitchFamily="34" charset="0"/>
                      </a:endParaRPr>
                    </a:p>
                  </a:txBody>
                  <a:tcPr marL="7620" marR="7620" marT="7620" marB="0" anchor="ctr">
                    <a:lnL>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endParaRPr lang="en-US" sz="1600" b="0" i="0" u="none" strike="noStrike" dirty="0">
                        <a:solidFill>
                          <a:srgbClr val="000000"/>
                        </a:solidFill>
                        <a:effectLst/>
                        <a:latin typeface="Arial" panose="020B0604020202020204" pitchFamily="34" charset="0"/>
                      </a:endParaRP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endParaRPr lang="en-US" sz="1600" b="0" i="0" u="none" strike="noStrike" dirty="0">
                        <a:solidFill>
                          <a:srgbClr val="000000"/>
                        </a:solidFill>
                        <a:effectLst/>
                        <a:latin typeface="Arial" panose="020B0604020202020204" pitchFamily="34" charset="0"/>
                      </a:endParaRP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endParaRPr lang="en-US" sz="1600" b="0" i="0" u="none" strike="noStrike" dirty="0">
                        <a:solidFill>
                          <a:srgbClr val="000000"/>
                        </a:solidFill>
                        <a:effectLst/>
                        <a:latin typeface="Arial" panose="020B0604020202020204" pitchFamily="34" charset="0"/>
                      </a:endParaRP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880105055"/>
                  </a:ext>
                </a:extLst>
              </a:tr>
              <a:tr h="287811">
                <a:tc>
                  <a:txBody>
                    <a:bodyPr/>
                    <a:lstStyle/>
                    <a:p>
                      <a:pPr algn="l" fontAlgn="ctr"/>
                      <a:endParaRPr lang="en-US" sz="1600" b="1" i="0" u="none" strike="noStrike" dirty="0">
                        <a:solidFill>
                          <a:srgbClr val="000000"/>
                        </a:solidFill>
                        <a:effectLst/>
                        <a:latin typeface="Arial" panose="020B0604020202020204" pitchFamily="34" charset="0"/>
                      </a:endParaRPr>
                    </a:p>
                  </a:txBody>
                  <a:tcPr marL="7620" marR="7620" marT="7620"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r" fontAlgn="ctr"/>
                      <a:endParaRPr lang="en-US" sz="1600" b="0" i="0" u="none" strike="noStrike" dirty="0">
                        <a:solidFill>
                          <a:srgbClr val="000000"/>
                        </a:solidFill>
                        <a:effectLst/>
                        <a:latin typeface="Arial" panose="020B0604020202020204" pitchFamily="34" charset="0"/>
                      </a:endParaRPr>
                    </a:p>
                  </a:txBody>
                  <a:tcPr marL="7620" marR="7620" marT="7620" marB="0" anchor="ctr">
                    <a:lnL>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n-US" sz="1600" b="0" i="0" u="none" strike="noStrike" dirty="0">
                          <a:solidFill>
                            <a:srgbClr val="000000"/>
                          </a:solidFill>
                          <a:effectLst/>
                          <a:latin typeface="Arial" panose="020B0604020202020204" pitchFamily="34" charset="0"/>
                        </a:rPr>
                        <a:t>Increase from previous year:</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n-US" sz="1600" b="0" i="0" u="none" strike="noStrike" dirty="0">
                          <a:solidFill>
                            <a:srgbClr val="000000"/>
                          </a:solidFill>
                          <a:effectLst/>
                          <a:latin typeface="Arial" panose="020B0604020202020204" pitchFamily="34" charset="0"/>
                        </a:rPr>
                        <a:t>$14,986,058</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n-US" sz="1600" b="0" i="0" u="none" strike="noStrike" dirty="0">
                          <a:solidFill>
                            <a:srgbClr val="000000"/>
                          </a:solidFill>
                          <a:effectLst/>
                          <a:latin typeface="Arial" panose="020B0604020202020204" pitchFamily="34" charset="0"/>
                        </a:rPr>
                        <a:t>$7,720,000</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822472894"/>
                  </a:ext>
                </a:extLst>
              </a:tr>
            </a:tbl>
          </a:graphicData>
        </a:graphic>
      </p:graphicFrame>
      <p:sp>
        <p:nvSpPr>
          <p:cNvPr id="2" name="Title 1"/>
          <p:cNvSpPr>
            <a:spLocks noGrp="1"/>
          </p:cNvSpPr>
          <p:nvPr>
            <p:ph type="title"/>
          </p:nvPr>
        </p:nvSpPr>
        <p:spPr>
          <a:xfrm>
            <a:off x="838200" y="76041"/>
            <a:ext cx="10515600" cy="1325563"/>
          </a:xfrm>
        </p:spPr>
        <p:txBody>
          <a:bodyPr/>
          <a:lstStyle/>
          <a:p>
            <a:pPr algn="ctr"/>
            <a:r>
              <a:rPr lang="en-US" dirty="0">
                <a:solidFill>
                  <a:srgbClr val="00B050"/>
                </a:solidFill>
                <a:latin typeface="+mn-lt"/>
              </a:rPr>
              <a:t>General Revenue Budget: costs</a:t>
            </a:r>
          </a:p>
        </p:txBody>
      </p:sp>
      <p:sp>
        <p:nvSpPr>
          <p:cNvPr id="26" name="TextBox 25">
            <a:extLst>
              <a:ext uri="{FF2B5EF4-FFF2-40B4-BE49-F238E27FC236}">
                <a16:creationId xmlns:a16="http://schemas.microsoft.com/office/drawing/2014/main" id="{518F4643-89BC-4A2D-BA1B-DEC3183F550D}"/>
              </a:ext>
            </a:extLst>
          </p:cNvPr>
          <p:cNvSpPr txBox="1"/>
          <p:nvPr/>
        </p:nvSpPr>
        <p:spPr>
          <a:xfrm>
            <a:off x="8686543" y="5135444"/>
            <a:ext cx="2966076"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sng" strike="noStrike" kern="0" cap="none" spc="0" normalizeH="0" baseline="0" noProof="0" dirty="0">
                <a:ln>
                  <a:noFill/>
                </a:ln>
                <a:solidFill>
                  <a:srgbClr val="FF0000"/>
                </a:solidFill>
                <a:effectLst/>
                <a:uLnTx/>
                <a:uFillTx/>
                <a:latin typeface="Arial"/>
                <a:cs typeface="Arial"/>
                <a:sym typeface="Arial"/>
              </a:rPr>
              <a:t>Guessed increases: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FF0000"/>
                </a:solidFill>
                <a:effectLst/>
                <a:uLnTx/>
                <a:uFillTx/>
                <a:latin typeface="Arial"/>
                <a:cs typeface="Arial"/>
                <a:sym typeface="Arial"/>
              </a:rPr>
              <a:t>Maintenance 	+500k</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FF0000"/>
                </a:solidFill>
                <a:effectLst/>
                <a:uLnTx/>
                <a:uFillTx/>
                <a:latin typeface="Arial"/>
                <a:cs typeface="Arial"/>
                <a:sym typeface="Arial"/>
              </a:rPr>
              <a:t>Utilities		+500k</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FF0000"/>
                </a:solidFill>
                <a:effectLst/>
                <a:uLnTx/>
                <a:uFillTx/>
                <a:latin typeface="Arial"/>
                <a:cs typeface="Arial"/>
                <a:sym typeface="Arial"/>
              </a:rPr>
              <a:t>Insurance, etc.	+250k</a:t>
            </a:r>
          </a:p>
        </p:txBody>
      </p:sp>
      <p:graphicFrame>
        <p:nvGraphicFramePr>
          <p:cNvPr id="4" name="Table 3">
            <a:extLst>
              <a:ext uri="{FF2B5EF4-FFF2-40B4-BE49-F238E27FC236}">
                <a16:creationId xmlns:a16="http://schemas.microsoft.com/office/drawing/2014/main" id="{36069E11-FA4D-401C-9A0A-A1078E530B20}"/>
              </a:ext>
            </a:extLst>
          </p:cNvPr>
          <p:cNvGraphicFramePr>
            <a:graphicFrameLocks noGrp="1"/>
          </p:cNvGraphicFramePr>
          <p:nvPr/>
        </p:nvGraphicFramePr>
        <p:xfrm>
          <a:off x="695778" y="1213536"/>
          <a:ext cx="7708710" cy="308492"/>
        </p:xfrm>
        <a:graphic>
          <a:graphicData uri="http://schemas.openxmlformats.org/drawingml/2006/table">
            <a:tbl>
              <a:tblPr/>
              <a:tblGrid>
                <a:gridCol w="2040125">
                  <a:extLst>
                    <a:ext uri="{9D8B030D-6E8A-4147-A177-3AD203B41FA5}">
                      <a16:colId xmlns:a16="http://schemas.microsoft.com/office/drawing/2014/main" val="1628168818"/>
                    </a:ext>
                  </a:extLst>
                </a:gridCol>
                <a:gridCol w="1274972">
                  <a:extLst>
                    <a:ext uri="{9D8B030D-6E8A-4147-A177-3AD203B41FA5}">
                      <a16:colId xmlns:a16="http://schemas.microsoft.com/office/drawing/2014/main" val="1341763912"/>
                    </a:ext>
                  </a:extLst>
                </a:gridCol>
                <a:gridCol w="1376015">
                  <a:extLst>
                    <a:ext uri="{9D8B030D-6E8A-4147-A177-3AD203B41FA5}">
                      <a16:colId xmlns:a16="http://schemas.microsoft.com/office/drawing/2014/main" val="271589979"/>
                    </a:ext>
                  </a:extLst>
                </a:gridCol>
                <a:gridCol w="1508799">
                  <a:extLst>
                    <a:ext uri="{9D8B030D-6E8A-4147-A177-3AD203B41FA5}">
                      <a16:colId xmlns:a16="http://schemas.microsoft.com/office/drawing/2014/main" val="2232154562"/>
                    </a:ext>
                  </a:extLst>
                </a:gridCol>
                <a:gridCol w="1508799">
                  <a:extLst>
                    <a:ext uri="{9D8B030D-6E8A-4147-A177-3AD203B41FA5}">
                      <a16:colId xmlns:a16="http://schemas.microsoft.com/office/drawing/2014/main" val="3972903147"/>
                    </a:ext>
                  </a:extLst>
                </a:gridCol>
              </a:tblGrid>
              <a:tr h="308492">
                <a:tc>
                  <a:txBody>
                    <a:bodyPr/>
                    <a:lstStyle/>
                    <a:p>
                      <a:pPr algn="l" fontAlgn="ctr"/>
                      <a:r>
                        <a:rPr lang="en-US" sz="1600" b="1" i="0" u="none" strike="noStrike" dirty="0">
                          <a:solidFill>
                            <a:srgbClr val="000000"/>
                          </a:solidFill>
                          <a:effectLst/>
                          <a:latin typeface="Arial" panose="020B0604020202020204" pitchFamily="34" charset="0"/>
                        </a:rPr>
                        <a:t>Total Revenues</a:t>
                      </a:r>
                    </a:p>
                  </a:txBody>
                  <a:tcPr marL="7620" marR="7620" marT="7620"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600" b="0" i="0" u="none" strike="noStrike" dirty="0">
                          <a:solidFill>
                            <a:srgbClr val="000000"/>
                          </a:solidFill>
                          <a:effectLst/>
                          <a:latin typeface="Arial" panose="020B0604020202020204" pitchFamily="34" charset="0"/>
                        </a:rPr>
                        <a:t>$140,239,544</a:t>
                      </a:r>
                    </a:p>
                  </a:txBody>
                  <a:tcPr marL="7620" marR="7620" marT="7620" marB="0" anchor="ctr">
                    <a:lnL>
                      <a:noFill/>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r" fontAlgn="ctr"/>
                      <a:r>
                        <a:rPr lang="en-US" sz="1600" b="0" i="0" u="none" strike="noStrike" dirty="0">
                          <a:solidFill>
                            <a:srgbClr val="000000"/>
                          </a:solidFill>
                          <a:effectLst/>
                          <a:latin typeface="Arial" panose="020B0604020202020204" pitchFamily="34" charset="0"/>
                        </a:rPr>
                        <a:t>$149,008,602</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r" fontAlgn="ctr"/>
                      <a:r>
                        <a:rPr lang="en-US" sz="1600" b="0" i="0" u="none" strike="noStrike" dirty="0">
                          <a:solidFill>
                            <a:srgbClr val="000000"/>
                          </a:solidFill>
                          <a:effectLst/>
                          <a:latin typeface="Arial" panose="020B0604020202020204" pitchFamily="34" charset="0"/>
                        </a:rPr>
                        <a:t>$152,636,941</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r" fontAlgn="ctr"/>
                      <a:r>
                        <a:rPr lang="en-US" sz="1600" b="0" i="0" u="none" strike="noStrike" dirty="0">
                          <a:solidFill>
                            <a:srgbClr val="000000"/>
                          </a:solidFill>
                          <a:effectLst/>
                          <a:latin typeface="Arial" panose="020B0604020202020204" pitchFamily="34" charset="0"/>
                        </a:rPr>
                        <a:t>$158,636,941</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509784192"/>
                  </a:ext>
                </a:extLst>
              </a:tr>
            </a:tbl>
          </a:graphicData>
        </a:graphic>
      </p:graphicFrame>
      <p:sp>
        <p:nvSpPr>
          <p:cNvPr id="11" name="TextBox 10">
            <a:extLst>
              <a:ext uri="{FF2B5EF4-FFF2-40B4-BE49-F238E27FC236}">
                <a16:creationId xmlns:a16="http://schemas.microsoft.com/office/drawing/2014/main" id="{CC9450DB-B277-2AD9-7E0F-BCB809F9BF16}"/>
              </a:ext>
            </a:extLst>
          </p:cNvPr>
          <p:cNvSpPr txBox="1"/>
          <p:nvPr/>
        </p:nvSpPr>
        <p:spPr>
          <a:xfrm>
            <a:off x="8681796" y="1183474"/>
            <a:ext cx="223227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sym typeface="Arial"/>
              </a:rPr>
              <a:t>+$6 million why not?</a:t>
            </a:r>
          </a:p>
        </p:txBody>
      </p:sp>
      <p:sp>
        <p:nvSpPr>
          <p:cNvPr id="7" name="Left Brace 6">
            <a:extLst>
              <a:ext uri="{FF2B5EF4-FFF2-40B4-BE49-F238E27FC236}">
                <a16:creationId xmlns:a16="http://schemas.microsoft.com/office/drawing/2014/main" id="{AD4A0F90-7C0A-6617-1804-40053C9E3457}"/>
              </a:ext>
            </a:extLst>
          </p:cNvPr>
          <p:cNvSpPr/>
          <p:nvPr/>
        </p:nvSpPr>
        <p:spPr>
          <a:xfrm>
            <a:off x="8567809" y="5143735"/>
            <a:ext cx="227974" cy="1200329"/>
          </a:xfrm>
          <a:prstGeom prst="leftBrace">
            <a:avLst>
              <a:gd name="adj1" fmla="val 8333"/>
              <a:gd name="adj2" fmla="val 15536"/>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0000"/>
              </a:solidFill>
              <a:effectLst/>
              <a:uLnTx/>
              <a:uFillTx/>
              <a:latin typeface="Arial"/>
              <a:ea typeface="+mn-ea"/>
              <a:cs typeface="+mn-cs"/>
              <a:sym typeface="Arial"/>
            </a:endParaRPr>
          </a:p>
        </p:txBody>
      </p:sp>
      <p:sp>
        <p:nvSpPr>
          <p:cNvPr id="6" name="TextBox 5">
            <a:extLst>
              <a:ext uri="{FF2B5EF4-FFF2-40B4-BE49-F238E27FC236}">
                <a16:creationId xmlns:a16="http://schemas.microsoft.com/office/drawing/2014/main" id="{4B0AF747-642A-0ACE-60BD-33E51670C5ED}"/>
              </a:ext>
            </a:extLst>
          </p:cNvPr>
          <p:cNvSpPr txBox="1"/>
          <p:nvPr/>
        </p:nvSpPr>
        <p:spPr>
          <a:xfrm>
            <a:off x="8795783" y="3800705"/>
            <a:ext cx="3171848"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sym typeface="Arial"/>
              </a:rPr>
              <a:t>3% + 0.5% raise</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sym typeface="Arial"/>
              </a:rPr>
              <a:t>But: Enrollment Mgt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sym typeface="Arial"/>
              </a:rPr>
              <a:t>Annual Giving reincarnation.</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sym typeface="Arial"/>
              </a:rPr>
              <a:t>…and new hires?</a:t>
            </a:r>
          </a:p>
        </p:txBody>
      </p:sp>
      <p:sp>
        <p:nvSpPr>
          <p:cNvPr id="9" name="TextBox 8">
            <a:extLst>
              <a:ext uri="{FF2B5EF4-FFF2-40B4-BE49-F238E27FC236}">
                <a16:creationId xmlns:a16="http://schemas.microsoft.com/office/drawing/2014/main" id="{C8DBF751-ACBF-A593-6C9C-827AD40FD0DF}"/>
              </a:ext>
            </a:extLst>
          </p:cNvPr>
          <p:cNvSpPr txBox="1"/>
          <p:nvPr/>
        </p:nvSpPr>
        <p:spPr>
          <a:xfrm>
            <a:off x="4550133" y="3911259"/>
            <a:ext cx="187163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FF0000"/>
                </a:solidFill>
                <a:effectLst/>
                <a:uLnTx/>
                <a:uFillTx/>
                <a:latin typeface="Arial"/>
                <a:cs typeface="Arial"/>
                <a:sym typeface="Arial"/>
              </a:rPr>
              <a:t>[2022 Inflation 6.5%]</a:t>
            </a:r>
          </a:p>
        </p:txBody>
      </p:sp>
      <p:sp>
        <p:nvSpPr>
          <p:cNvPr id="10" name="Left Brace 9">
            <a:extLst>
              <a:ext uri="{FF2B5EF4-FFF2-40B4-BE49-F238E27FC236}">
                <a16:creationId xmlns:a16="http://schemas.microsoft.com/office/drawing/2014/main" id="{1EFA3645-4667-3B8C-AA6C-CAC91D529D68}"/>
              </a:ext>
            </a:extLst>
          </p:cNvPr>
          <p:cNvSpPr/>
          <p:nvPr/>
        </p:nvSpPr>
        <p:spPr>
          <a:xfrm>
            <a:off x="8567809" y="3866907"/>
            <a:ext cx="227974" cy="1011015"/>
          </a:xfrm>
          <a:prstGeom prst="leftBrace">
            <a:avLst>
              <a:gd name="adj1" fmla="val 8333"/>
              <a:gd name="adj2" fmla="val 65412"/>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0000"/>
              </a:solidFill>
              <a:effectLst/>
              <a:uLnTx/>
              <a:uFillTx/>
              <a:latin typeface="Arial"/>
              <a:ea typeface="+mn-ea"/>
              <a:cs typeface="+mn-cs"/>
              <a:sym typeface="Arial"/>
            </a:endParaRPr>
          </a:p>
        </p:txBody>
      </p:sp>
      <p:sp>
        <p:nvSpPr>
          <p:cNvPr id="5" name="TextBox 4">
            <a:extLst>
              <a:ext uri="{FF2B5EF4-FFF2-40B4-BE49-F238E27FC236}">
                <a16:creationId xmlns:a16="http://schemas.microsoft.com/office/drawing/2014/main" id="{5CF0B2E7-CEC8-8C54-D8DB-85F4723DF08B}"/>
              </a:ext>
            </a:extLst>
          </p:cNvPr>
          <p:cNvSpPr txBox="1"/>
          <p:nvPr/>
        </p:nvSpPr>
        <p:spPr>
          <a:xfrm>
            <a:off x="6413383" y="3916225"/>
            <a:ext cx="187163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FF0000"/>
                </a:solidFill>
                <a:effectLst/>
                <a:uLnTx/>
                <a:uFillTx/>
                <a:latin typeface="Arial"/>
                <a:cs typeface="Arial"/>
                <a:sym typeface="Arial"/>
              </a:rPr>
              <a:t>[2023 Inflation 5%?]</a:t>
            </a:r>
          </a:p>
        </p:txBody>
      </p:sp>
    </p:spTree>
    <p:extLst>
      <p:ext uri="{BB962C8B-B14F-4D97-AF65-F5344CB8AC3E}">
        <p14:creationId xmlns:p14="http://schemas.microsoft.com/office/powerpoint/2010/main" val="15816991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Google Shape;508;p56"/>
          <p:cNvSpPr txBox="1">
            <a:spLocks noGrp="1"/>
          </p:cNvSpPr>
          <p:nvPr>
            <p:ph type="body" idx="1"/>
          </p:nvPr>
        </p:nvSpPr>
        <p:spPr>
          <a:xfrm>
            <a:off x="681054" y="3042959"/>
            <a:ext cx="10929485" cy="267379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509E2F"/>
              </a:buClr>
              <a:buSzPts val="3600"/>
              <a:buNone/>
            </a:pPr>
            <a:r>
              <a:rPr lang="en" sz="3600" dirty="0">
                <a:latin typeface="Arial"/>
                <a:ea typeface="Arial"/>
                <a:cs typeface="Arial"/>
                <a:sym typeface="Arial"/>
              </a:rPr>
              <a:t>VI. Elections</a:t>
            </a:r>
            <a:endParaRPr dirty="0"/>
          </a:p>
          <a:p>
            <a:pPr marL="0" lvl="0" indent="0" algn="l" rtl="0">
              <a:lnSpc>
                <a:spcPct val="100000"/>
              </a:lnSpc>
              <a:spcBef>
                <a:spcPts val="720"/>
              </a:spcBef>
              <a:spcAft>
                <a:spcPts val="0"/>
              </a:spcAft>
              <a:buClr>
                <a:srgbClr val="509E2F"/>
              </a:buClr>
              <a:buSzPts val="3600"/>
              <a:buNone/>
            </a:pPr>
            <a:r>
              <a:rPr lang="en" sz="3600" dirty="0"/>
              <a:t>	</a:t>
            </a:r>
            <a:r>
              <a:rPr lang="en-US" sz="3600" dirty="0">
                <a:solidFill>
                  <a:srgbClr val="003B49"/>
                </a:solidFill>
                <a:latin typeface="Arial"/>
                <a:ea typeface="Arial"/>
                <a:cs typeface="Arial"/>
                <a:sym typeface="Arial"/>
              </a:rPr>
              <a:t>K. Homan</a:t>
            </a:r>
            <a:endParaRPr dirty="0"/>
          </a:p>
          <a:p>
            <a:pPr marL="0" lvl="0" indent="0" algn="l" rtl="0">
              <a:lnSpc>
                <a:spcPct val="100000"/>
              </a:lnSpc>
              <a:spcBef>
                <a:spcPts val="720"/>
              </a:spcBef>
              <a:spcAft>
                <a:spcPts val="0"/>
              </a:spcAft>
              <a:buClr>
                <a:srgbClr val="003B49"/>
              </a:buClr>
              <a:buSzPts val="3600"/>
              <a:buNone/>
            </a:pPr>
            <a:r>
              <a:rPr lang="en" sz="3600" dirty="0">
                <a:solidFill>
                  <a:srgbClr val="003B49"/>
                </a:solidFill>
                <a:latin typeface="Arial"/>
                <a:ea typeface="Arial"/>
                <a:cs typeface="Arial"/>
                <a:sym typeface="Arial"/>
              </a:rPr>
              <a:t>		</a:t>
            </a:r>
            <a:endParaRPr dirty="0"/>
          </a:p>
          <a:p>
            <a:pPr marL="0" lvl="0" indent="0" algn="l" rtl="0">
              <a:lnSpc>
                <a:spcPct val="100000"/>
              </a:lnSpc>
              <a:spcBef>
                <a:spcPts val="720"/>
              </a:spcBef>
              <a:spcAft>
                <a:spcPts val="0"/>
              </a:spcAft>
              <a:buClr>
                <a:srgbClr val="509E2F"/>
              </a:buClr>
              <a:buSzPts val="3600"/>
              <a:buNone/>
            </a:pPr>
            <a:r>
              <a:rPr lang="en" sz="3600" b="1" dirty="0">
                <a:latin typeface="Arial"/>
                <a:ea typeface="Arial"/>
                <a:cs typeface="Arial"/>
                <a:sym typeface="Arial"/>
              </a:rPr>
              <a:t>	</a:t>
            </a:r>
            <a:endParaRPr dirty="0"/>
          </a:p>
        </p:txBody>
      </p:sp>
      <p:sp>
        <p:nvSpPr>
          <p:cNvPr id="509" name="Google Shape;509;p56"/>
          <p:cNvSpPr txBox="1">
            <a:spLocks noGrp="1"/>
          </p:cNvSpPr>
          <p:nvPr>
            <p:ph type="body" idx="2"/>
          </p:nvPr>
        </p:nvSpPr>
        <p:spPr>
          <a:xfrm>
            <a:off x="681053" y="1790003"/>
            <a:ext cx="10912883" cy="991999"/>
          </a:xfrm>
          <a:prstGeom prst="rect">
            <a:avLst/>
          </a:prstGeom>
          <a:noFill/>
          <a:ln>
            <a:noFill/>
          </a:ln>
        </p:spPr>
        <p:txBody>
          <a:bodyPr spcFirstLastPara="1" wrap="square" lIns="91425" tIns="45700" rIns="91425" bIns="45700" anchor="t" anchorCtr="0">
            <a:noAutofit/>
          </a:bodyPr>
          <a:lstStyle/>
          <a:p>
            <a:pPr marL="6350" lvl="0" indent="-6350" algn="l" rtl="0">
              <a:lnSpc>
                <a:spcPct val="90000"/>
              </a:lnSpc>
              <a:spcBef>
                <a:spcPts val="0"/>
              </a:spcBef>
              <a:spcAft>
                <a:spcPts val="0"/>
              </a:spcAft>
              <a:buClr>
                <a:srgbClr val="509E2F"/>
              </a:buClr>
              <a:buSzPts val="3600"/>
              <a:buNone/>
            </a:pPr>
            <a:r>
              <a:rPr lang="en" sz="3600">
                <a:latin typeface="Arial"/>
                <a:ea typeface="Arial"/>
                <a:cs typeface="Arial"/>
                <a:sym typeface="Arial"/>
              </a:rPr>
              <a:t>Agenda</a:t>
            </a:r>
            <a:endParaRPr/>
          </a:p>
        </p:txBody>
      </p:sp>
    </p:spTree>
    <p:extLst>
      <p:ext uri="{BB962C8B-B14F-4D97-AF65-F5344CB8AC3E}">
        <p14:creationId xmlns:p14="http://schemas.microsoft.com/office/powerpoint/2010/main" val="25493375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755A8-9685-91DC-8B44-0FCE78E4E01E}"/>
              </a:ext>
            </a:extLst>
          </p:cNvPr>
          <p:cNvSpPr>
            <a:spLocks noGrp="1"/>
          </p:cNvSpPr>
          <p:nvPr>
            <p:ph type="ctrTitle"/>
          </p:nvPr>
        </p:nvSpPr>
        <p:spPr/>
        <p:txBody>
          <a:bodyPr/>
          <a:lstStyle/>
          <a:p>
            <a:r>
              <a:rPr lang="en-US" dirty="0"/>
              <a:t>Faculty Senate Elections 2023</a:t>
            </a:r>
          </a:p>
        </p:txBody>
      </p:sp>
      <p:sp>
        <p:nvSpPr>
          <p:cNvPr id="3" name="Subtitle 2">
            <a:extLst>
              <a:ext uri="{FF2B5EF4-FFF2-40B4-BE49-F238E27FC236}">
                <a16:creationId xmlns:a16="http://schemas.microsoft.com/office/drawing/2014/main" id="{2A84BF56-AC54-853B-6EE0-565E5994879E}"/>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7687932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title="Question Text">
            <a:extLst>
              <a:ext uri="{FF2B5EF4-FFF2-40B4-BE49-F238E27FC236}">
                <a16:creationId xmlns:a16="http://schemas.microsoft.com/office/drawing/2014/main" id="{FDCC8ABB-8687-FCA4-027F-4BDE4E70622D}"/>
              </a:ext>
            </a:extLst>
          </p:cNvPr>
          <p:cNvSpPr>
            <a:spLocks noGrp="1"/>
          </p:cNvSpPr>
          <p:nvPr>
            <p:ph type="title"/>
          </p:nvPr>
        </p:nvSpPr>
        <p:spPr>
          <a:xfrm>
            <a:off x="838200" y="365125"/>
            <a:ext cx="5628861" cy="4286388"/>
          </a:xfrm>
        </p:spPr>
        <p:txBody>
          <a:bodyPr/>
          <a:lstStyle/>
          <a:p>
            <a:r>
              <a:rPr lang="en-US" dirty="0"/>
              <a:t>Is this slate of candidates acceptable?</a:t>
            </a:r>
          </a:p>
        </p:txBody>
      </p:sp>
      <p:sp>
        <p:nvSpPr>
          <p:cNvPr id="3" name="TPAnswers" title="Answer Text">
            <a:extLst>
              <a:ext uri="{FF2B5EF4-FFF2-40B4-BE49-F238E27FC236}">
                <a16:creationId xmlns:a16="http://schemas.microsoft.com/office/drawing/2014/main" id="{735FB6F8-2B6E-994A-FB50-414A2A56360F}"/>
              </a:ext>
            </a:extLst>
          </p:cNvPr>
          <p:cNvSpPr>
            <a:spLocks noGrp="1"/>
          </p:cNvSpPr>
          <p:nvPr>
            <p:ph type="body" idx="1"/>
            <p:custDataLst>
              <p:tags r:id="rId2"/>
            </p:custDataLst>
          </p:nvPr>
        </p:nvSpPr>
        <p:spPr>
          <a:xfrm>
            <a:off x="838200" y="4929809"/>
            <a:ext cx="5257800" cy="1247154"/>
          </a:xfrm>
        </p:spPr>
        <p:txBody>
          <a:bodyPr/>
          <a:lstStyle/>
          <a:p>
            <a:pPr marL="514350" indent="-514350">
              <a:lnSpc>
                <a:spcPct val="100000"/>
              </a:lnSpc>
              <a:spcBef>
                <a:spcPct val="20000"/>
              </a:spcBef>
              <a:buFont typeface="Arial" panose="020B0604020202020204" pitchFamily="34" charset="0"/>
              <a:buAutoNum type="arabicPeriod"/>
            </a:pPr>
            <a:r>
              <a:rPr lang="en-US" dirty="0"/>
              <a:t>Yes</a:t>
            </a:r>
          </a:p>
          <a:p>
            <a:pPr marL="514350" indent="-514350">
              <a:lnSpc>
                <a:spcPct val="100000"/>
              </a:lnSpc>
              <a:spcBef>
                <a:spcPct val="20000"/>
              </a:spcBef>
              <a:buFont typeface="Arial" panose="020B0604020202020204" pitchFamily="34" charset="0"/>
              <a:buAutoNum type="arabicPeriod"/>
            </a:pPr>
            <a:r>
              <a:rPr lang="en-US" dirty="0"/>
              <a:t>No</a:t>
            </a:r>
          </a:p>
        </p:txBody>
      </p:sp>
      <p:sp>
        <p:nvSpPr>
          <p:cNvPr id="6" name="TPChart">
            <a:extLst>
              <a:ext uri="{FF2B5EF4-FFF2-40B4-BE49-F238E27FC236}">
                <a16:creationId xmlns:a16="http://schemas.microsoft.com/office/drawing/2014/main" id="{2405BFC5-3657-4968-213F-9D6546650F2E}"/>
              </a:ext>
            </a:extLst>
          </p:cNvPr>
          <p:cNvSpPr/>
          <p:nvPr>
            <p:custDataLst>
              <p:tags r:id="rId3"/>
            </p:custDataLst>
          </p:nvPr>
        </p:nvSpPr>
        <p:spPr>
          <a:xfrm>
            <a:off x="6858000" y="4929809"/>
            <a:ext cx="1727200" cy="1247154"/>
          </a:xfrm>
          <a:prstGeom prst="rect">
            <a:avLst/>
          </a:prstGeom>
          <a:blipFill>
            <a:blip r:embed="rId5"/>
            <a:stretch>
              <a:fillRect/>
            </a:stretch>
          </a:blip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PPolling" title="Polling Shape">
            <a:extLst>
              <a:ext uri="{FF2B5EF4-FFF2-40B4-BE49-F238E27FC236}">
                <a16:creationId xmlns:a16="http://schemas.microsoft.com/office/drawing/2014/main" id="{47CDB29D-10BD-2C69-F61C-3BB97A5C1D45}"/>
              </a:ext>
            </a:extLst>
          </p:cNvPr>
          <p:cNvSpPr/>
          <p:nvPr/>
        </p:nvSpPr>
        <p:spPr>
          <a:xfrm>
            <a:off x="0" y="0"/>
            <a:ext cx="12700" cy="12700"/>
          </a:xfrm>
          <a:prstGeom prst="rect">
            <a:avLst/>
          </a:prstGeom>
          <a:solidFill>
            <a:schemeClr val="accent1">
              <a:alpha val="10000"/>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874757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5" grpId="1"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PChart">
            <a:extLst>
              <a:ext uri="{FF2B5EF4-FFF2-40B4-BE49-F238E27FC236}">
                <a16:creationId xmlns:a16="http://schemas.microsoft.com/office/drawing/2014/main" id="{395E7E1F-9874-0D23-4BE9-5524B2AC995A}"/>
              </a:ext>
            </a:extLst>
          </p:cNvPr>
          <p:cNvSpPr/>
          <p:nvPr>
            <p:custDataLst>
              <p:tags r:id="rId2"/>
            </p:custDataLst>
          </p:nvPr>
        </p:nvSpPr>
        <p:spPr>
          <a:xfrm>
            <a:off x="6032500" y="1714500"/>
            <a:ext cx="6096000" cy="5143500"/>
          </a:xfrm>
          <a:prstGeom prst="rect">
            <a:avLst/>
          </a:prstGeom>
          <a:blipFill>
            <a:blip r:embed="rId5"/>
            <a:stretch>
              <a:fillRect/>
            </a:stretch>
          </a:blip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PQuestion" title="Question Text">
            <a:extLst>
              <a:ext uri="{FF2B5EF4-FFF2-40B4-BE49-F238E27FC236}">
                <a16:creationId xmlns:a16="http://schemas.microsoft.com/office/drawing/2014/main" id="{F3E6F3F8-D948-1BC6-1719-FDF0A1ABAEC6}"/>
              </a:ext>
            </a:extLst>
          </p:cNvPr>
          <p:cNvSpPr>
            <a:spLocks noGrp="1"/>
          </p:cNvSpPr>
          <p:nvPr>
            <p:ph type="title"/>
          </p:nvPr>
        </p:nvSpPr>
        <p:spPr/>
        <p:txBody>
          <a:bodyPr>
            <a:normAutofit/>
          </a:bodyPr>
          <a:lstStyle/>
          <a:p>
            <a:r>
              <a:rPr lang="en-US" dirty="0"/>
              <a:t>Floor Nominations</a:t>
            </a:r>
            <a:br>
              <a:rPr lang="en-US" dirty="0"/>
            </a:br>
            <a:r>
              <a:rPr lang="en-US" sz="3200" dirty="0"/>
              <a:t>(add nominations from the floor then poll slide)</a:t>
            </a:r>
            <a:endParaRPr lang="en-US" dirty="0"/>
          </a:p>
        </p:txBody>
      </p:sp>
      <p:sp>
        <p:nvSpPr>
          <p:cNvPr id="3" name="TPAnswers" title="Answer Text">
            <a:extLst>
              <a:ext uri="{FF2B5EF4-FFF2-40B4-BE49-F238E27FC236}">
                <a16:creationId xmlns:a16="http://schemas.microsoft.com/office/drawing/2014/main" id="{55A7B9A6-EC40-A2B8-782A-0CB423896853}"/>
              </a:ext>
            </a:extLst>
          </p:cNvPr>
          <p:cNvSpPr>
            <a:spLocks noGrp="1"/>
          </p:cNvSpPr>
          <p:nvPr>
            <p:ph type="body" idx="1"/>
            <p:custDataLst>
              <p:tags r:id="rId3"/>
            </p:custDataLst>
          </p:nvPr>
        </p:nvSpPr>
        <p:spPr>
          <a:xfrm>
            <a:off x="1219200" y="1714500"/>
            <a:ext cx="10363200" cy="4800600"/>
          </a:xfrm>
        </p:spPr>
        <p:txBody>
          <a:bodyPr>
            <a:noAutofit/>
          </a:bodyPr>
          <a:lstStyle/>
          <a:p>
            <a:pPr marL="514350" indent="-514350">
              <a:lnSpc>
                <a:spcPct val="100000"/>
              </a:lnSpc>
              <a:spcBef>
                <a:spcPct val="20000"/>
              </a:spcBef>
              <a:spcAft>
                <a:spcPct val="100000"/>
              </a:spcAft>
              <a:buFont typeface="Arial" panose="020B0604020202020204" pitchFamily="34" charset="0"/>
              <a:buAutoNum type="arabicPeriod"/>
            </a:pPr>
            <a:r>
              <a:rPr lang="en-US" sz="2200" dirty="0"/>
              <a:t>Mr. Spock</a:t>
            </a:r>
          </a:p>
          <a:p>
            <a:pPr marL="514350" indent="-514350">
              <a:lnSpc>
                <a:spcPct val="100000"/>
              </a:lnSpc>
              <a:spcBef>
                <a:spcPct val="20000"/>
              </a:spcBef>
              <a:spcAft>
                <a:spcPct val="100000"/>
              </a:spcAft>
              <a:buFont typeface="Arial" panose="020B0604020202020204" pitchFamily="34" charset="0"/>
              <a:buAutoNum type="arabicPeriod"/>
            </a:pPr>
            <a:r>
              <a:rPr lang="en-US" sz="2200" dirty="0"/>
              <a:t>Captain Kirk</a:t>
            </a:r>
          </a:p>
          <a:p>
            <a:pPr marL="514350" indent="-514350">
              <a:lnSpc>
                <a:spcPct val="100000"/>
              </a:lnSpc>
              <a:spcBef>
                <a:spcPct val="20000"/>
              </a:spcBef>
              <a:spcAft>
                <a:spcPct val="100000"/>
              </a:spcAft>
              <a:buFont typeface="Arial" panose="020B0604020202020204" pitchFamily="34" charset="0"/>
              <a:buAutoNum type="arabicPeriod"/>
            </a:pPr>
            <a:r>
              <a:rPr lang="en-US" sz="2200" dirty="0"/>
              <a:t>Commander Chekov</a:t>
            </a:r>
          </a:p>
          <a:p>
            <a:pPr marL="514350" indent="-514350">
              <a:lnSpc>
                <a:spcPct val="100000"/>
              </a:lnSpc>
              <a:spcBef>
                <a:spcPct val="20000"/>
              </a:spcBef>
              <a:spcAft>
                <a:spcPct val="100000"/>
              </a:spcAft>
              <a:buFont typeface="Arial" panose="020B0604020202020204" pitchFamily="34" charset="0"/>
              <a:buAutoNum type="arabicPeriod"/>
            </a:pPr>
            <a:r>
              <a:rPr lang="en-US" sz="2200" dirty="0"/>
              <a:t>Dr. McCoy</a:t>
            </a:r>
          </a:p>
          <a:p>
            <a:pPr marL="514350" indent="-514350">
              <a:lnSpc>
                <a:spcPct val="100000"/>
              </a:lnSpc>
              <a:spcBef>
                <a:spcPct val="20000"/>
              </a:spcBef>
              <a:spcAft>
                <a:spcPct val="100000"/>
              </a:spcAft>
              <a:buFont typeface="Arial" panose="020B0604020202020204" pitchFamily="34" charset="0"/>
              <a:buAutoNum type="arabicPeriod"/>
            </a:pPr>
            <a:r>
              <a:rPr lang="en-US" sz="2200" dirty="0"/>
              <a:t>Lieutenant Uhura</a:t>
            </a:r>
          </a:p>
          <a:p>
            <a:pPr marL="514350" indent="-514350">
              <a:lnSpc>
                <a:spcPct val="100000"/>
              </a:lnSpc>
              <a:spcBef>
                <a:spcPct val="20000"/>
              </a:spcBef>
              <a:spcAft>
                <a:spcPct val="100000"/>
              </a:spcAft>
              <a:buFont typeface="Arial" panose="020B0604020202020204" pitchFamily="34" charset="0"/>
              <a:buAutoNum type="arabicPeriod"/>
            </a:pPr>
            <a:r>
              <a:rPr lang="en-US" sz="2200" dirty="0"/>
              <a:t>Scotty</a:t>
            </a:r>
          </a:p>
          <a:p>
            <a:pPr marL="514350" indent="-514350">
              <a:lnSpc>
                <a:spcPct val="100000"/>
              </a:lnSpc>
              <a:spcBef>
                <a:spcPct val="20000"/>
              </a:spcBef>
              <a:spcAft>
                <a:spcPct val="100000"/>
              </a:spcAft>
              <a:buFont typeface="Arial" panose="020B0604020202020204" pitchFamily="34" charset="0"/>
              <a:buAutoNum type="arabicPeriod"/>
            </a:pPr>
            <a:r>
              <a:rPr lang="en-US" sz="2200" dirty="0"/>
              <a:t>Malcolm in the Red Shirt</a:t>
            </a:r>
          </a:p>
        </p:txBody>
      </p:sp>
      <p:sp>
        <p:nvSpPr>
          <p:cNvPr id="5" name="TPPolling" title="Polling Shape">
            <a:extLst>
              <a:ext uri="{FF2B5EF4-FFF2-40B4-BE49-F238E27FC236}">
                <a16:creationId xmlns:a16="http://schemas.microsoft.com/office/drawing/2014/main" id="{563D3B93-35E2-3A21-1E30-E9B84E2B5876}"/>
              </a:ext>
            </a:extLst>
          </p:cNvPr>
          <p:cNvSpPr/>
          <p:nvPr/>
        </p:nvSpPr>
        <p:spPr>
          <a:xfrm>
            <a:off x="0" y="0"/>
            <a:ext cx="12700" cy="12700"/>
          </a:xfrm>
          <a:prstGeom prst="rect">
            <a:avLst/>
          </a:prstGeom>
          <a:solidFill>
            <a:schemeClr val="accent1">
              <a:alpha val="10000"/>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483506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5"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5"/>
          <p:cNvSpPr txBox="1">
            <a:spLocks noGrp="1"/>
          </p:cNvSpPr>
          <p:nvPr>
            <p:ph type="body" idx="1"/>
          </p:nvPr>
        </p:nvSpPr>
        <p:spPr>
          <a:xfrm>
            <a:off x="681054" y="3042959"/>
            <a:ext cx="10929485" cy="2673790"/>
          </a:xfrm>
          <a:prstGeom prst="rect">
            <a:avLst/>
          </a:prstGeom>
          <a:noFill/>
          <a:ln>
            <a:noFill/>
          </a:ln>
        </p:spPr>
        <p:txBody>
          <a:bodyPr spcFirstLastPara="1" wrap="square" lIns="91425" tIns="45700" rIns="91425" bIns="45700" anchor="t" anchorCtr="0">
            <a:noAutofit/>
          </a:bodyPr>
          <a:lstStyle/>
          <a:p>
            <a:pPr marL="857250" lvl="0" indent="-857250" algn="l" rtl="0">
              <a:lnSpc>
                <a:spcPct val="100000"/>
              </a:lnSpc>
              <a:spcBef>
                <a:spcPts val="0"/>
              </a:spcBef>
              <a:spcAft>
                <a:spcPts val="0"/>
              </a:spcAft>
              <a:buClr>
                <a:srgbClr val="003B49"/>
              </a:buClr>
              <a:buSzPts val="3600"/>
              <a:buAutoNum type="romanUcPeriod" startAt="2"/>
            </a:pPr>
            <a:r>
              <a:rPr lang="en" sz="3600" dirty="0">
                <a:solidFill>
                  <a:srgbClr val="58A339"/>
                </a:solidFill>
                <a:latin typeface="Arial"/>
                <a:ea typeface="Arial"/>
                <a:cs typeface="Arial"/>
                <a:sym typeface="Arial"/>
              </a:rPr>
              <a:t>Approval of Minutes</a:t>
            </a:r>
            <a:endParaRPr dirty="0">
              <a:solidFill>
                <a:srgbClr val="58A339"/>
              </a:solidFill>
            </a:endParaRPr>
          </a:p>
          <a:p>
            <a:pPr marL="1490663" lvl="0" indent="-576263" algn="l" rtl="0">
              <a:lnSpc>
                <a:spcPct val="100000"/>
              </a:lnSpc>
              <a:spcBef>
                <a:spcPts val="720"/>
              </a:spcBef>
              <a:spcAft>
                <a:spcPts val="0"/>
              </a:spcAft>
              <a:buClr>
                <a:srgbClr val="003B49"/>
              </a:buClr>
              <a:buSzPts val="3600"/>
              <a:buNone/>
            </a:pPr>
            <a:r>
              <a:rPr lang="en" sz="3600" dirty="0">
                <a:solidFill>
                  <a:srgbClr val="003B49"/>
                </a:solidFill>
              </a:rPr>
              <a:t>March </a:t>
            </a:r>
            <a:r>
              <a:rPr lang="en" sz="3600" dirty="0">
                <a:solidFill>
                  <a:srgbClr val="003B49"/>
                </a:solidFill>
                <a:latin typeface="Arial"/>
                <a:ea typeface="Arial"/>
                <a:cs typeface="Arial"/>
                <a:sym typeface="Arial"/>
              </a:rPr>
              <a:t>23, 2023</a:t>
            </a:r>
            <a:endParaRPr sz="1800" dirty="0">
              <a:solidFill>
                <a:srgbClr val="003B49"/>
              </a:solidFill>
              <a:latin typeface="Arial"/>
              <a:ea typeface="Arial"/>
              <a:cs typeface="Arial"/>
              <a:sym typeface="Arial"/>
            </a:endParaRPr>
          </a:p>
          <a:p>
            <a:pPr marL="0" lvl="0" indent="0" algn="l" rtl="0">
              <a:lnSpc>
                <a:spcPct val="100000"/>
              </a:lnSpc>
              <a:spcBef>
                <a:spcPts val="720"/>
              </a:spcBef>
              <a:spcAft>
                <a:spcPts val="0"/>
              </a:spcAft>
              <a:buClr>
                <a:srgbClr val="509E2F"/>
              </a:buClr>
              <a:buSzPts val="3600"/>
              <a:buNone/>
            </a:pPr>
            <a:endParaRPr sz="3600" dirty="0">
              <a:latin typeface="Arial"/>
              <a:ea typeface="Arial"/>
              <a:cs typeface="Arial"/>
              <a:sym typeface="Arial"/>
            </a:endParaRPr>
          </a:p>
          <a:p>
            <a:pPr marL="0" lvl="0" indent="0" algn="l" rtl="0">
              <a:lnSpc>
                <a:spcPct val="100000"/>
              </a:lnSpc>
              <a:spcBef>
                <a:spcPts val="720"/>
              </a:spcBef>
              <a:spcAft>
                <a:spcPts val="0"/>
              </a:spcAft>
              <a:buClr>
                <a:srgbClr val="509E2F"/>
              </a:buClr>
              <a:buSzPts val="3600"/>
              <a:buNone/>
            </a:pPr>
            <a:endParaRPr sz="3600" dirty="0">
              <a:latin typeface="Arial"/>
              <a:ea typeface="Arial"/>
              <a:cs typeface="Arial"/>
              <a:sym typeface="Arial"/>
            </a:endParaRPr>
          </a:p>
        </p:txBody>
      </p:sp>
      <p:sp>
        <p:nvSpPr>
          <p:cNvPr id="233" name="Google Shape;233;p5"/>
          <p:cNvSpPr txBox="1">
            <a:spLocks noGrp="1"/>
          </p:cNvSpPr>
          <p:nvPr>
            <p:ph type="body" idx="2"/>
          </p:nvPr>
        </p:nvSpPr>
        <p:spPr>
          <a:xfrm>
            <a:off x="681053" y="1790003"/>
            <a:ext cx="10912883" cy="99199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509E2F"/>
              </a:buClr>
              <a:buSzPts val="3600"/>
              <a:buNone/>
            </a:pPr>
            <a:r>
              <a:rPr lang="en" sz="3600">
                <a:latin typeface="Arial"/>
                <a:ea typeface="Arial"/>
                <a:cs typeface="Arial"/>
                <a:sym typeface="Arial"/>
              </a:rPr>
              <a:t>Agenda</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PChart">
            <a:extLst>
              <a:ext uri="{FF2B5EF4-FFF2-40B4-BE49-F238E27FC236}">
                <a16:creationId xmlns:a16="http://schemas.microsoft.com/office/drawing/2014/main" id="{D7F66F66-96EF-F2B9-E140-F5D135DF8D37}"/>
              </a:ext>
            </a:extLst>
          </p:cNvPr>
          <p:cNvSpPr/>
          <p:nvPr>
            <p:custDataLst>
              <p:tags r:id="rId2"/>
            </p:custDataLst>
          </p:nvPr>
        </p:nvSpPr>
        <p:spPr>
          <a:xfrm>
            <a:off x="6032500" y="1714500"/>
            <a:ext cx="6096000" cy="5143500"/>
          </a:xfrm>
          <a:prstGeom prst="rect">
            <a:avLst/>
          </a:prstGeom>
          <a:blipFill>
            <a:blip r:embed="rId5"/>
            <a:stretch>
              <a:fillRect/>
            </a:stretch>
          </a:blip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PQuestion" title="Question Text">
            <a:extLst>
              <a:ext uri="{FF2B5EF4-FFF2-40B4-BE49-F238E27FC236}">
                <a16:creationId xmlns:a16="http://schemas.microsoft.com/office/drawing/2014/main" id="{C65D0127-B868-828A-6C91-5CCD1FB722B4}"/>
              </a:ext>
            </a:extLst>
          </p:cNvPr>
          <p:cNvSpPr>
            <a:spLocks noGrp="1"/>
          </p:cNvSpPr>
          <p:nvPr>
            <p:ph type="title"/>
          </p:nvPr>
        </p:nvSpPr>
        <p:spPr/>
        <p:txBody>
          <a:bodyPr>
            <a:normAutofit fontScale="90000"/>
          </a:bodyPr>
          <a:lstStyle/>
          <a:p>
            <a:r>
              <a:rPr lang="en-US" dirty="0"/>
              <a:t>Select X of Y options</a:t>
            </a:r>
            <a:br>
              <a:rPr lang="en-US" dirty="0"/>
            </a:br>
            <a:r>
              <a:rPr lang="en-US" sz="3200" dirty="0"/>
              <a:t>(Pick a specific number out of range of choices)</a:t>
            </a:r>
            <a:br>
              <a:rPr lang="en-US" sz="3200" dirty="0"/>
            </a:br>
            <a:r>
              <a:rPr lang="en-US" sz="3200" dirty="0"/>
              <a:t>Which characters are humans?</a:t>
            </a:r>
            <a:endParaRPr lang="en-US" sz="4000" dirty="0"/>
          </a:p>
        </p:txBody>
      </p:sp>
      <p:sp>
        <p:nvSpPr>
          <p:cNvPr id="3" name="TPAnswers" title="Answer Text">
            <a:extLst>
              <a:ext uri="{FF2B5EF4-FFF2-40B4-BE49-F238E27FC236}">
                <a16:creationId xmlns:a16="http://schemas.microsoft.com/office/drawing/2014/main" id="{D72A927A-8160-D6AA-FC2B-EBEC903104C8}"/>
              </a:ext>
            </a:extLst>
          </p:cNvPr>
          <p:cNvSpPr>
            <a:spLocks noGrp="1"/>
          </p:cNvSpPr>
          <p:nvPr>
            <p:ph type="body" idx="1"/>
            <p:custDataLst>
              <p:tags r:id="rId3"/>
            </p:custDataLst>
          </p:nvPr>
        </p:nvSpPr>
        <p:spPr>
          <a:xfrm>
            <a:off x="838200" y="1825625"/>
            <a:ext cx="5257800" cy="4351338"/>
          </a:xfrm>
        </p:spPr>
        <p:txBody>
          <a:bodyPr/>
          <a:lstStyle/>
          <a:p>
            <a:pPr marL="514350" indent="-514350">
              <a:buFont typeface="Arial" panose="020B0604020202020204" pitchFamily="34" charset="0"/>
              <a:buAutoNum type="alphaUcPeriod"/>
            </a:pPr>
            <a:r>
              <a:rPr lang="en-US" dirty="0"/>
              <a:t>Luke Skywalker</a:t>
            </a:r>
          </a:p>
          <a:p>
            <a:pPr marL="514350" indent="-514350">
              <a:buFont typeface="Arial" panose="020B0604020202020204" pitchFamily="34" charset="0"/>
              <a:buAutoNum type="alphaUcPeriod"/>
            </a:pPr>
            <a:r>
              <a:rPr lang="en-US" dirty="0"/>
              <a:t>Boba Fett</a:t>
            </a:r>
          </a:p>
          <a:p>
            <a:pPr marL="514350" indent="-514350">
              <a:buFont typeface="Arial" panose="020B0604020202020204" pitchFamily="34" charset="0"/>
              <a:buAutoNum type="alphaUcPeriod"/>
            </a:pPr>
            <a:r>
              <a:rPr lang="en-US" dirty="0"/>
              <a:t>Jabba the Hutt</a:t>
            </a:r>
          </a:p>
          <a:p>
            <a:pPr marL="514350" indent="-514350">
              <a:buFont typeface="Arial" panose="020B0604020202020204" pitchFamily="34" charset="0"/>
              <a:buAutoNum type="alphaUcPeriod"/>
            </a:pPr>
            <a:r>
              <a:rPr lang="en-US" dirty="0"/>
              <a:t>Salacious Crumb</a:t>
            </a:r>
          </a:p>
          <a:p>
            <a:pPr marL="514350" indent="-514350">
              <a:buFont typeface="Arial" panose="020B0604020202020204" pitchFamily="34" charset="0"/>
              <a:buAutoNum type="alphaUcPeriod"/>
            </a:pPr>
            <a:r>
              <a:rPr lang="en-US" dirty="0"/>
              <a:t>Wicket</a:t>
            </a:r>
          </a:p>
          <a:p>
            <a:pPr marL="514350" indent="-514350">
              <a:buFont typeface="Arial" panose="020B0604020202020204" pitchFamily="34" charset="0"/>
              <a:buAutoNum type="alphaUcPeriod"/>
            </a:pPr>
            <a:r>
              <a:rPr lang="en-US" dirty="0"/>
              <a:t>Chewbacca</a:t>
            </a:r>
          </a:p>
          <a:p>
            <a:pPr marL="514350" indent="-514350">
              <a:buFont typeface="Arial" panose="020B0604020202020204" pitchFamily="34" charset="0"/>
              <a:buAutoNum type="alphaUcPeriod"/>
            </a:pPr>
            <a:r>
              <a:rPr lang="en-US" dirty="0"/>
              <a:t>Princess Leia</a:t>
            </a:r>
          </a:p>
        </p:txBody>
      </p:sp>
      <p:sp>
        <p:nvSpPr>
          <p:cNvPr id="5" name="TPPolling" title="Polling Shape">
            <a:extLst>
              <a:ext uri="{FF2B5EF4-FFF2-40B4-BE49-F238E27FC236}">
                <a16:creationId xmlns:a16="http://schemas.microsoft.com/office/drawing/2014/main" id="{074028D2-F461-1C4F-7947-86A5BBBCB8C7}"/>
              </a:ext>
            </a:extLst>
          </p:cNvPr>
          <p:cNvSpPr/>
          <p:nvPr/>
        </p:nvSpPr>
        <p:spPr>
          <a:xfrm>
            <a:off x="0" y="0"/>
            <a:ext cx="12700" cy="12700"/>
          </a:xfrm>
          <a:prstGeom prst="rect">
            <a:avLst/>
          </a:prstGeom>
          <a:solidFill>
            <a:schemeClr val="accent1">
              <a:alpha val="10000"/>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538017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animBg="1"/>
      <p:bldP spid="5" grpId="1"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B2F95-1E6A-D8B9-3F14-2093EE3F8730}"/>
              </a:ext>
            </a:extLst>
          </p:cNvPr>
          <p:cNvSpPr>
            <a:spLocks noGrp="1"/>
          </p:cNvSpPr>
          <p:nvPr>
            <p:ph type="title"/>
          </p:nvPr>
        </p:nvSpPr>
        <p:spPr/>
        <p:txBody>
          <a:bodyPr/>
          <a:lstStyle/>
          <a:p>
            <a:r>
              <a:rPr lang="en-US" dirty="0"/>
              <a:t>Election Overview</a:t>
            </a:r>
          </a:p>
        </p:txBody>
      </p:sp>
      <p:sp>
        <p:nvSpPr>
          <p:cNvPr id="3" name="Text Placeholder 2">
            <a:extLst>
              <a:ext uri="{FF2B5EF4-FFF2-40B4-BE49-F238E27FC236}">
                <a16:creationId xmlns:a16="http://schemas.microsoft.com/office/drawing/2014/main" id="{1146DEEF-ADAA-7631-C529-3CB0AB13F9CD}"/>
              </a:ext>
            </a:extLst>
          </p:cNvPr>
          <p:cNvSpPr>
            <a:spLocks noGrp="1"/>
          </p:cNvSpPr>
          <p:nvPr>
            <p:ph type="body" idx="1"/>
          </p:nvPr>
        </p:nvSpPr>
        <p:spPr/>
        <p:txBody>
          <a:bodyPr/>
          <a:lstStyle/>
          <a:p>
            <a:pPr marL="0" indent="0">
              <a:buNone/>
            </a:pPr>
            <a:endParaRPr lang="en-US" dirty="0"/>
          </a:p>
        </p:txBody>
      </p:sp>
      <p:graphicFrame>
        <p:nvGraphicFramePr>
          <p:cNvPr id="4" name="Table 4">
            <a:extLst>
              <a:ext uri="{FF2B5EF4-FFF2-40B4-BE49-F238E27FC236}">
                <a16:creationId xmlns:a16="http://schemas.microsoft.com/office/drawing/2014/main" id="{6CD9B79A-0C67-C514-2931-1AC5C5D11B9C}"/>
              </a:ext>
            </a:extLst>
          </p:cNvPr>
          <p:cNvGraphicFramePr>
            <a:graphicFrameLocks noGrp="1"/>
          </p:cNvGraphicFramePr>
          <p:nvPr/>
        </p:nvGraphicFramePr>
        <p:xfrm>
          <a:off x="946030" y="1457643"/>
          <a:ext cx="10299940" cy="4719320"/>
        </p:xfrm>
        <a:graphic>
          <a:graphicData uri="http://schemas.openxmlformats.org/drawingml/2006/table">
            <a:tbl>
              <a:tblPr firstRow="1" bandRow="1">
                <a:tableStyleId>{5C22544A-7EE6-4342-B048-85BDC9FD1C3A}</a:tableStyleId>
              </a:tblPr>
              <a:tblGrid>
                <a:gridCol w="4304581">
                  <a:extLst>
                    <a:ext uri="{9D8B030D-6E8A-4147-A177-3AD203B41FA5}">
                      <a16:colId xmlns:a16="http://schemas.microsoft.com/office/drawing/2014/main" val="1758101968"/>
                    </a:ext>
                  </a:extLst>
                </a:gridCol>
                <a:gridCol w="1952446">
                  <a:extLst>
                    <a:ext uri="{9D8B030D-6E8A-4147-A177-3AD203B41FA5}">
                      <a16:colId xmlns:a16="http://schemas.microsoft.com/office/drawing/2014/main" val="2285543333"/>
                    </a:ext>
                  </a:extLst>
                </a:gridCol>
                <a:gridCol w="2027207">
                  <a:extLst>
                    <a:ext uri="{9D8B030D-6E8A-4147-A177-3AD203B41FA5}">
                      <a16:colId xmlns:a16="http://schemas.microsoft.com/office/drawing/2014/main" val="3487399252"/>
                    </a:ext>
                  </a:extLst>
                </a:gridCol>
                <a:gridCol w="2015706">
                  <a:extLst>
                    <a:ext uri="{9D8B030D-6E8A-4147-A177-3AD203B41FA5}">
                      <a16:colId xmlns:a16="http://schemas.microsoft.com/office/drawing/2014/main" val="1918248448"/>
                    </a:ext>
                  </a:extLst>
                </a:gridCol>
              </a:tblGrid>
              <a:tr h="370840">
                <a:tc>
                  <a:txBody>
                    <a:bodyPr/>
                    <a:lstStyle/>
                    <a:p>
                      <a:r>
                        <a:rPr lang="en-US" dirty="0"/>
                        <a:t>Committee</a:t>
                      </a:r>
                    </a:p>
                  </a:txBody>
                  <a:tcPr/>
                </a:tc>
                <a:tc>
                  <a:txBody>
                    <a:bodyPr/>
                    <a:lstStyle/>
                    <a:p>
                      <a:r>
                        <a:rPr lang="en-US" dirty="0"/>
                        <a:t>RP&amp;A </a:t>
                      </a:r>
                      <a:r>
                        <a:rPr lang="en-US" dirty="0" err="1"/>
                        <a:t>Cmte</a:t>
                      </a:r>
                      <a:endParaRPr lang="en-US" dirty="0"/>
                    </a:p>
                  </a:txBody>
                  <a:tcPr/>
                </a:tc>
                <a:tc>
                  <a:txBody>
                    <a:bodyPr/>
                    <a:lstStyle/>
                    <a:p>
                      <a:r>
                        <a:rPr lang="en-US" dirty="0"/>
                        <a:t>Faculty Senate</a:t>
                      </a:r>
                    </a:p>
                  </a:txBody>
                  <a:tcPr/>
                </a:tc>
                <a:tc>
                  <a:txBody>
                    <a:bodyPr/>
                    <a:lstStyle/>
                    <a:p>
                      <a:r>
                        <a:rPr lang="en-US" dirty="0"/>
                        <a:t>Academic Depts</a:t>
                      </a:r>
                    </a:p>
                  </a:txBody>
                  <a:tcPr/>
                </a:tc>
                <a:extLst>
                  <a:ext uri="{0D108BD9-81ED-4DB2-BD59-A6C34878D82A}">
                    <a16:rowId xmlns:a16="http://schemas.microsoft.com/office/drawing/2014/main" val="3059943001"/>
                  </a:ext>
                </a:extLst>
              </a:tr>
              <a:tr h="370840">
                <a:tc>
                  <a:txBody>
                    <a:bodyPr/>
                    <a:lstStyle/>
                    <a:p>
                      <a:r>
                        <a:rPr lang="en-US" dirty="0"/>
                        <a:t>Senate Officers</a:t>
                      </a:r>
                    </a:p>
                  </a:txBody>
                  <a:tcPr/>
                </a:tc>
                <a:tc>
                  <a:txBody>
                    <a:bodyPr/>
                    <a:lstStyle/>
                    <a:p>
                      <a:pPr algn="ctr"/>
                      <a:r>
                        <a:rPr lang="en-US" dirty="0"/>
                        <a:t>5</a:t>
                      </a:r>
                    </a:p>
                  </a:txBody>
                  <a:tcPr/>
                </a:tc>
                <a:tc>
                  <a:txBody>
                    <a:bodyPr/>
                    <a:lstStyle/>
                    <a:p>
                      <a:pPr algn="ctr"/>
                      <a:r>
                        <a:rPr lang="en-US" dirty="0"/>
                        <a:t>-</a:t>
                      </a:r>
                    </a:p>
                  </a:txBody>
                  <a:tcPr/>
                </a:tc>
                <a:tc>
                  <a:txBody>
                    <a:bodyPr/>
                    <a:lstStyle/>
                    <a:p>
                      <a:pPr algn="ctr"/>
                      <a:r>
                        <a:rPr lang="en-US" dirty="0"/>
                        <a:t>-</a:t>
                      </a:r>
                    </a:p>
                  </a:txBody>
                  <a:tcPr/>
                </a:tc>
                <a:extLst>
                  <a:ext uri="{0D108BD9-81ED-4DB2-BD59-A6C34878D82A}">
                    <a16:rowId xmlns:a16="http://schemas.microsoft.com/office/drawing/2014/main" val="1753517537"/>
                  </a:ext>
                </a:extLst>
              </a:tr>
              <a:tr h="370840">
                <a:tc>
                  <a:txBody>
                    <a:bodyPr/>
                    <a:lstStyle/>
                    <a:p>
                      <a:r>
                        <a:rPr lang="en-US" dirty="0"/>
                        <a:t>Admin Review (ARC)</a:t>
                      </a:r>
                    </a:p>
                  </a:txBody>
                  <a:tcPr/>
                </a:tc>
                <a:tc>
                  <a:txBody>
                    <a:bodyPr/>
                    <a:lstStyle/>
                    <a:p>
                      <a:pPr algn="ctr"/>
                      <a:r>
                        <a:rPr lang="en-US" dirty="0"/>
                        <a:t>3</a:t>
                      </a:r>
                    </a:p>
                  </a:txBody>
                  <a:tcPr/>
                </a:tc>
                <a:tc>
                  <a:txBody>
                    <a:bodyPr/>
                    <a:lstStyle/>
                    <a:p>
                      <a:pPr algn="ctr"/>
                      <a:r>
                        <a:rPr lang="en-US" dirty="0"/>
                        <a:t>-</a:t>
                      </a:r>
                    </a:p>
                  </a:txBody>
                  <a:tcPr/>
                </a:tc>
                <a:tc>
                  <a:txBody>
                    <a:bodyPr/>
                    <a:lstStyle/>
                    <a:p>
                      <a:pPr algn="ctr"/>
                      <a:r>
                        <a:rPr lang="en-US" dirty="0"/>
                        <a:t>-</a:t>
                      </a:r>
                    </a:p>
                  </a:txBody>
                  <a:tcPr/>
                </a:tc>
                <a:extLst>
                  <a:ext uri="{0D108BD9-81ED-4DB2-BD59-A6C34878D82A}">
                    <a16:rowId xmlns:a16="http://schemas.microsoft.com/office/drawing/2014/main" val="2781689681"/>
                  </a:ext>
                </a:extLst>
              </a:tr>
              <a:tr h="370840">
                <a:tc>
                  <a:txBody>
                    <a:bodyPr/>
                    <a:lstStyle/>
                    <a:p>
                      <a:r>
                        <a:rPr lang="en-US" dirty="0"/>
                        <a:t>Academic Freedom &amp; Standards (AFS)</a:t>
                      </a:r>
                    </a:p>
                  </a:txBody>
                  <a:tcPr/>
                </a:tc>
                <a:tc>
                  <a:txBody>
                    <a:bodyPr/>
                    <a:lstStyle/>
                    <a:p>
                      <a:pPr algn="ctr"/>
                      <a:r>
                        <a:rPr lang="en-US" dirty="0"/>
                        <a:t>-</a:t>
                      </a:r>
                    </a:p>
                  </a:txBody>
                  <a:tcPr/>
                </a:tc>
                <a:tc>
                  <a:txBody>
                    <a:bodyPr/>
                    <a:lstStyle/>
                    <a:p>
                      <a:pPr algn="ctr"/>
                      <a:r>
                        <a:rPr lang="en-US" dirty="0"/>
                        <a:t>-</a:t>
                      </a:r>
                    </a:p>
                  </a:txBody>
                  <a:tcPr/>
                </a:tc>
                <a:tc>
                  <a:txBody>
                    <a:bodyPr/>
                    <a:lstStyle/>
                    <a:p>
                      <a:pPr algn="ctr"/>
                      <a:r>
                        <a:rPr lang="en-US" dirty="0"/>
                        <a:t>3</a:t>
                      </a:r>
                    </a:p>
                  </a:txBody>
                  <a:tcPr/>
                </a:tc>
                <a:extLst>
                  <a:ext uri="{0D108BD9-81ED-4DB2-BD59-A6C34878D82A}">
                    <a16:rowId xmlns:a16="http://schemas.microsoft.com/office/drawing/2014/main" val="1723058356"/>
                  </a:ext>
                </a:extLst>
              </a:tr>
              <a:tr h="370840">
                <a:tc>
                  <a:txBody>
                    <a:bodyPr/>
                    <a:lstStyle/>
                    <a:p>
                      <a:r>
                        <a:rPr lang="en-US" dirty="0"/>
                        <a:t>Budgetary Affairs (BAC)</a:t>
                      </a:r>
                    </a:p>
                  </a:txBody>
                  <a:tcPr/>
                </a:tc>
                <a:tc>
                  <a:txBody>
                    <a:bodyPr/>
                    <a:lstStyle/>
                    <a:p>
                      <a:pPr algn="ctr"/>
                      <a:r>
                        <a:rPr lang="en-US" dirty="0"/>
                        <a:t>-</a:t>
                      </a:r>
                    </a:p>
                  </a:txBody>
                  <a:tcPr/>
                </a:tc>
                <a:tc>
                  <a:txBody>
                    <a:bodyPr/>
                    <a:lstStyle/>
                    <a:p>
                      <a:pPr algn="ctr"/>
                      <a:r>
                        <a:rPr lang="en-US" dirty="0"/>
                        <a:t>2</a:t>
                      </a:r>
                    </a:p>
                  </a:txBody>
                  <a:tcPr/>
                </a:tc>
                <a:tc>
                  <a:txBody>
                    <a:bodyPr/>
                    <a:lstStyle/>
                    <a:p>
                      <a:pPr algn="ctr"/>
                      <a:r>
                        <a:rPr lang="en-US" dirty="0"/>
                        <a:t>2</a:t>
                      </a:r>
                    </a:p>
                  </a:txBody>
                  <a:tcPr/>
                </a:tc>
                <a:extLst>
                  <a:ext uri="{0D108BD9-81ED-4DB2-BD59-A6C34878D82A}">
                    <a16:rowId xmlns:a16="http://schemas.microsoft.com/office/drawing/2014/main" val="1587227380"/>
                  </a:ext>
                </a:extLst>
              </a:tr>
              <a:tr h="370840">
                <a:tc>
                  <a:txBody>
                    <a:bodyPr/>
                    <a:lstStyle/>
                    <a:p>
                      <a:r>
                        <a:rPr lang="en-US" dirty="0"/>
                        <a:t>Campus Curriculum (CCC)</a:t>
                      </a:r>
                    </a:p>
                  </a:txBody>
                  <a:tcPr/>
                </a:tc>
                <a:tc>
                  <a:txBody>
                    <a:bodyPr/>
                    <a:lstStyle/>
                    <a:p>
                      <a:pPr algn="ctr"/>
                      <a:r>
                        <a:rPr lang="en-US" dirty="0"/>
                        <a:t>-</a:t>
                      </a:r>
                    </a:p>
                  </a:txBody>
                  <a:tcPr/>
                </a:tc>
                <a:tc>
                  <a:txBody>
                    <a:bodyPr/>
                    <a:lstStyle/>
                    <a:p>
                      <a:pPr algn="ctr"/>
                      <a:r>
                        <a:rPr lang="en-US" dirty="0"/>
                        <a:t>1</a:t>
                      </a:r>
                    </a:p>
                  </a:txBody>
                  <a:tcPr/>
                </a:tc>
                <a:tc>
                  <a:txBody>
                    <a:bodyPr/>
                    <a:lstStyle/>
                    <a:p>
                      <a:pPr algn="ctr"/>
                      <a:r>
                        <a:rPr lang="en-US" dirty="0"/>
                        <a:t>-</a:t>
                      </a:r>
                    </a:p>
                  </a:txBody>
                  <a:tcPr/>
                </a:tc>
                <a:extLst>
                  <a:ext uri="{0D108BD9-81ED-4DB2-BD59-A6C34878D82A}">
                    <a16:rowId xmlns:a16="http://schemas.microsoft.com/office/drawing/2014/main" val="452254139"/>
                  </a:ext>
                </a:extLst>
              </a:tr>
              <a:tr h="370840">
                <a:tc>
                  <a:txBody>
                    <a:bodyPr/>
                    <a:lstStyle/>
                    <a:p>
                      <a:r>
                        <a:rPr lang="en-US" dirty="0"/>
                        <a:t>Facilities Planning (FPC)</a:t>
                      </a:r>
                    </a:p>
                  </a:txBody>
                  <a:tcPr/>
                </a:tc>
                <a:tc>
                  <a:txBody>
                    <a:bodyPr/>
                    <a:lstStyle/>
                    <a:p>
                      <a:pPr algn="ctr"/>
                      <a:r>
                        <a:rPr lang="en-US" dirty="0"/>
                        <a:t>-</a:t>
                      </a:r>
                    </a:p>
                  </a:txBody>
                  <a:tcPr/>
                </a:tc>
                <a:tc>
                  <a:txBody>
                    <a:bodyPr/>
                    <a:lstStyle/>
                    <a:p>
                      <a:pPr algn="ctr"/>
                      <a:r>
                        <a:rPr lang="en-US" dirty="0"/>
                        <a:t>3</a:t>
                      </a:r>
                    </a:p>
                  </a:txBody>
                  <a:tcPr/>
                </a:tc>
                <a:tc>
                  <a:txBody>
                    <a:bodyPr/>
                    <a:lstStyle/>
                    <a:p>
                      <a:pPr algn="ctr"/>
                      <a:r>
                        <a:rPr lang="en-US" dirty="0"/>
                        <a:t>4</a:t>
                      </a:r>
                    </a:p>
                  </a:txBody>
                  <a:tcPr/>
                </a:tc>
                <a:extLst>
                  <a:ext uri="{0D108BD9-81ED-4DB2-BD59-A6C34878D82A}">
                    <a16:rowId xmlns:a16="http://schemas.microsoft.com/office/drawing/2014/main" val="2524275281"/>
                  </a:ext>
                </a:extLst>
              </a:tr>
              <a:tr h="370840">
                <a:tc>
                  <a:txBody>
                    <a:bodyPr/>
                    <a:lstStyle/>
                    <a:p>
                      <a:r>
                        <a:rPr lang="en-US" dirty="0"/>
                        <a:t>Honorary Degrees (HD)</a:t>
                      </a:r>
                    </a:p>
                  </a:txBody>
                  <a:tcPr/>
                </a:tc>
                <a:tc>
                  <a:txBody>
                    <a:bodyPr/>
                    <a:lstStyle/>
                    <a:p>
                      <a:pPr algn="ctr"/>
                      <a:r>
                        <a:rPr lang="en-US" dirty="0"/>
                        <a:t>-</a:t>
                      </a:r>
                    </a:p>
                  </a:txBody>
                  <a:tcPr/>
                </a:tc>
                <a:tc>
                  <a:txBody>
                    <a:bodyPr/>
                    <a:lstStyle/>
                    <a:p>
                      <a:pPr algn="ctr"/>
                      <a:r>
                        <a:rPr lang="en-US" dirty="0"/>
                        <a:t>-</a:t>
                      </a:r>
                    </a:p>
                  </a:txBody>
                  <a:tcPr/>
                </a:tc>
                <a:tc>
                  <a:txBody>
                    <a:bodyPr/>
                    <a:lstStyle/>
                    <a:p>
                      <a:pPr algn="ctr"/>
                      <a:r>
                        <a:rPr lang="en-US" dirty="0"/>
                        <a:t>4</a:t>
                      </a:r>
                    </a:p>
                  </a:txBody>
                  <a:tcPr/>
                </a:tc>
                <a:extLst>
                  <a:ext uri="{0D108BD9-81ED-4DB2-BD59-A6C34878D82A}">
                    <a16:rowId xmlns:a16="http://schemas.microsoft.com/office/drawing/2014/main" val="1561064281"/>
                  </a:ext>
                </a:extLst>
              </a:tr>
              <a:tr h="370840">
                <a:tc>
                  <a:txBody>
                    <a:bodyPr/>
                    <a:lstStyle/>
                    <a:p>
                      <a:r>
                        <a:rPr lang="en-US" dirty="0"/>
                        <a:t>Intellectual Property</a:t>
                      </a:r>
                    </a:p>
                    <a:p>
                      <a:r>
                        <a:rPr lang="en-US" dirty="0"/>
                        <a:t>And Tech Transfer (IPTT)</a:t>
                      </a:r>
                    </a:p>
                  </a:txBody>
                  <a:tcPr/>
                </a:tc>
                <a:tc>
                  <a:txBody>
                    <a:bodyPr/>
                    <a:lstStyle/>
                    <a:p>
                      <a:pPr algn="ctr"/>
                      <a:r>
                        <a:rPr lang="en-US" dirty="0"/>
                        <a:t>-</a:t>
                      </a:r>
                    </a:p>
                  </a:txBody>
                  <a:tcPr/>
                </a:tc>
                <a:tc>
                  <a:txBody>
                    <a:bodyPr/>
                    <a:lstStyle/>
                    <a:p>
                      <a:pPr algn="ctr"/>
                      <a:r>
                        <a:rPr lang="en-US" dirty="0"/>
                        <a:t>4</a:t>
                      </a:r>
                    </a:p>
                  </a:txBody>
                  <a:tcPr/>
                </a:tc>
                <a:tc>
                  <a:txBody>
                    <a:bodyPr/>
                    <a:lstStyle/>
                    <a:p>
                      <a:pPr algn="ctr"/>
                      <a:r>
                        <a:rPr lang="en-US" dirty="0"/>
                        <a:t>-</a:t>
                      </a:r>
                    </a:p>
                  </a:txBody>
                  <a:tcPr/>
                </a:tc>
                <a:extLst>
                  <a:ext uri="{0D108BD9-81ED-4DB2-BD59-A6C34878D82A}">
                    <a16:rowId xmlns:a16="http://schemas.microsoft.com/office/drawing/2014/main" val="4063287629"/>
                  </a:ext>
                </a:extLst>
              </a:tr>
              <a:tr h="370840">
                <a:tc>
                  <a:txBody>
                    <a:bodyPr/>
                    <a:lstStyle/>
                    <a:p>
                      <a:r>
                        <a:rPr lang="en-US" dirty="0"/>
                        <a:t>Library and Learning Resources (LLRC)</a:t>
                      </a:r>
                    </a:p>
                  </a:txBody>
                  <a:tcPr/>
                </a:tc>
                <a:tc>
                  <a:txBody>
                    <a:bodyPr/>
                    <a:lstStyle/>
                    <a:p>
                      <a:pPr algn="ctr"/>
                      <a:r>
                        <a:rPr lang="en-US" dirty="0"/>
                        <a:t>-</a:t>
                      </a:r>
                    </a:p>
                  </a:txBody>
                  <a:tcPr/>
                </a:tc>
                <a:tc>
                  <a:txBody>
                    <a:bodyPr/>
                    <a:lstStyle/>
                    <a:p>
                      <a:pPr algn="ctr"/>
                      <a:r>
                        <a:rPr lang="en-US" dirty="0"/>
                        <a:t>-</a:t>
                      </a:r>
                    </a:p>
                  </a:txBody>
                  <a:tcPr/>
                </a:tc>
                <a:tc>
                  <a:txBody>
                    <a:bodyPr/>
                    <a:lstStyle/>
                    <a:p>
                      <a:pPr algn="ctr"/>
                      <a:r>
                        <a:rPr lang="en-US" dirty="0"/>
                        <a:t>6</a:t>
                      </a:r>
                    </a:p>
                  </a:txBody>
                  <a:tcPr/>
                </a:tc>
                <a:extLst>
                  <a:ext uri="{0D108BD9-81ED-4DB2-BD59-A6C34878D82A}">
                    <a16:rowId xmlns:a16="http://schemas.microsoft.com/office/drawing/2014/main" val="1251447843"/>
                  </a:ext>
                </a:extLst>
              </a:tr>
              <a:tr h="370840">
                <a:tc>
                  <a:txBody>
                    <a:bodyPr/>
                    <a:lstStyle/>
                    <a:p>
                      <a:r>
                        <a:rPr lang="en-US" dirty="0"/>
                        <a:t>Personnel (PC)</a:t>
                      </a:r>
                    </a:p>
                  </a:txBody>
                  <a:tcPr/>
                </a:tc>
                <a:tc>
                  <a:txBody>
                    <a:bodyPr/>
                    <a:lstStyle/>
                    <a:p>
                      <a:pPr algn="ctr"/>
                      <a:r>
                        <a:rPr lang="en-US" dirty="0"/>
                        <a:t>-</a:t>
                      </a:r>
                    </a:p>
                  </a:txBody>
                  <a:tcPr/>
                </a:tc>
                <a:tc>
                  <a:txBody>
                    <a:bodyPr/>
                    <a:lstStyle/>
                    <a:p>
                      <a:pPr algn="ctr"/>
                      <a:r>
                        <a:rPr lang="en-US" dirty="0"/>
                        <a:t>1</a:t>
                      </a:r>
                    </a:p>
                  </a:txBody>
                  <a:tcPr/>
                </a:tc>
                <a:tc>
                  <a:txBody>
                    <a:bodyPr/>
                    <a:lstStyle/>
                    <a:p>
                      <a:pPr algn="ctr"/>
                      <a:r>
                        <a:rPr lang="en-US" dirty="0"/>
                        <a:t>2</a:t>
                      </a:r>
                    </a:p>
                  </a:txBody>
                  <a:tcPr/>
                </a:tc>
                <a:extLst>
                  <a:ext uri="{0D108BD9-81ED-4DB2-BD59-A6C34878D82A}">
                    <a16:rowId xmlns:a16="http://schemas.microsoft.com/office/drawing/2014/main" val="3138675877"/>
                  </a:ext>
                </a:extLst>
              </a:tr>
              <a:tr h="370840">
                <a:tc>
                  <a:txBody>
                    <a:bodyPr/>
                    <a:lstStyle/>
                    <a:p>
                      <a:r>
                        <a:rPr lang="en-US" dirty="0"/>
                        <a:t>Student Affairs (SAC)</a:t>
                      </a:r>
                    </a:p>
                  </a:txBody>
                  <a:tcPr/>
                </a:tc>
                <a:tc>
                  <a:txBody>
                    <a:bodyPr/>
                    <a:lstStyle/>
                    <a:p>
                      <a:pPr algn="ctr"/>
                      <a:r>
                        <a:rPr lang="en-US" dirty="0"/>
                        <a:t>-</a:t>
                      </a:r>
                    </a:p>
                  </a:txBody>
                  <a:tcPr/>
                </a:tc>
                <a:tc>
                  <a:txBody>
                    <a:bodyPr/>
                    <a:lstStyle/>
                    <a:p>
                      <a:pPr algn="ctr"/>
                      <a:r>
                        <a:rPr lang="en-US" dirty="0"/>
                        <a:t>1</a:t>
                      </a:r>
                    </a:p>
                  </a:txBody>
                  <a:tcPr/>
                </a:tc>
                <a:tc>
                  <a:txBody>
                    <a:bodyPr/>
                    <a:lstStyle/>
                    <a:p>
                      <a:pPr algn="ctr"/>
                      <a:r>
                        <a:rPr lang="en-US" dirty="0"/>
                        <a:t>4</a:t>
                      </a:r>
                    </a:p>
                  </a:txBody>
                  <a:tcPr/>
                </a:tc>
                <a:extLst>
                  <a:ext uri="{0D108BD9-81ED-4DB2-BD59-A6C34878D82A}">
                    <a16:rowId xmlns:a16="http://schemas.microsoft.com/office/drawing/2014/main" val="1681772903"/>
                  </a:ext>
                </a:extLst>
              </a:tr>
            </a:tbl>
          </a:graphicData>
        </a:graphic>
      </p:graphicFrame>
    </p:spTree>
    <p:extLst>
      <p:ext uri="{BB962C8B-B14F-4D97-AF65-F5344CB8AC3E}">
        <p14:creationId xmlns:p14="http://schemas.microsoft.com/office/powerpoint/2010/main" val="29647645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title="Question Text">
            <a:extLst>
              <a:ext uri="{FF2B5EF4-FFF2-40B4-BE49-F238E27FC236}">
                <a16:creationId xmlns:a16="http://schemas.microsoft.com/office/drawing/2014/main" id="{FDCC8ABB-8687-FCA4-027F-4BDE4E70622D}"/>
              </a:ext>
            </a:extLst>
          </p:cNvPr>
          <p:cNvSpPr>
            <a:spLocks noGrp="1"/>
          </p:cNvSpPr>
          <p:nvPr>
            <p:ph type="title"/>
          </p:nvPr>
        </p:nvSpPr>
        <p:spPr>
          <a:xfrm>
            <a:off x="838200" y="400833"/>
            <a:ext cx="11061526" cy="2931090"/>
          </a:xfrm>
        </p:spPr>
        <p:txBody>
          <a:bodyPr>
            <a:normAutofit/>
          </a:bodyPr>
          <a:lstStyle/>
          <a:p>
            <a:r>
              <a:rPr lang="en-US" b="1" dirty="0"/>
              <a:t>2023-24 Faculty Senate Officer Slate</a:t>
            </a:r>
            <a:br>
              <a:rPr lang="en-US" dirty="0"/>
            </a:br>
            <a:r>
              <a:rPr lang="en-US" sz="3600" i="1" dirty="0">
                <a:latin typeface="+mn-lt"/>
              </a:rPr>
              <a:t>Nominated by Faculty Senate RP&amp;A – 5 positions</a:t>
            </a:r>
            <a:br>
              <a:rPr lang="en-US" i="1" dirty="0"/>
            </a:br>
            <a:br>
              <a:rPr lang="en-US" sz="4000" dirty="0">
                <a:latin typeface="+mn-lt"/>
              </a:rPr>
            </a:br>
            <a:endParaRPr lang="en-US" sz="4000" dirty="0">
              <a:latin typeface="+mn-lt"/>
            </a:endParaRPr>
          </a:p>
        </p:txBody>
      </p:sp>
      <p:sp>
        <p:nvSpPr>
          <p:cNvPr id="3" name="TPAnswers" title="Answer Text">
            <a:extLst>
              <a:ext uri="{FF2B5EF4-FFF2-40B4-BE49-F238E27FC236}">
                <a16:creationId xmlns:a16="http://schemas.microsoft.com/office/drawing/2014/main" id="{735FB6F8-2B6E-994A-FB50-414A2A56360F}"/>
              </a:ext>
            </a:extLst>
          </p:cNvPr>
          <p:cNvSpPr>
            <a:spLocks noGrp="1"/>
          </p:cNvSpPr>
          <p:nvPr>
            <p:ph type="body" idx="1"/>
            <p:custDataLst>
              <p:tags r:id="rId2"/>
            </p:custDataLst>
          </p:nvPr>
        </p:nvSpPr>
        <p:spPr>
          <a:xfrm>
            <a:off x="838200" y="4929809"/>
            <a:ext cx="5257800" cy="1247154"/>
          </a:xfrm>
        </p:spPr>
        <p:txBody>
          <a:bodyPr/>
          <a:lstStyle/>
          <a:p>
            <a:pPr marL="514350" indent="-514350">
              <a:lnSpc>
                <a:spcPct val="100000"/>
              </a:lnSpc>
              <a:spcBef>
                <a:spcPct val="20000"/>
              </a:spcBef>
              <a:buFont typeface="Arial" panose="020B0604020202020204" pitchFamily="34" charset="0"/>
              <a:buAutoNum type="arabicPeriod"/>
            </a:pPr>
            <a:r>
              <a:rPr lang="en-US" dirty="0"/>
              <a:t>Yes</a:t>
            </a:r>
          </a:p>
          <a:p>
            <a:pPr marL="514350" indent="-514350">
              <a:lnSpc>
                <a:spcPct val="100000"/>
              </a:lnSpc>
              <a:spcBef>
                <a:spcPct val="20000"/>
              </a:spcBef>
              <a:buFont typeface="Arial" panose="020B0604020202020204" pitchFamily="34" charset="0"/>
              <a:buAutoNum type="arabicPeriod"/>
            </a:pPr>
            <a:r>
              <a:rPr lang="en-US" dirty="0"/>
              <a:t>No</a:t>
            </a:r>
          </a:p>
        </p:txBody>
      </p:sp>
      <p:sp>
        <p:nvSpPr>
          <p:cNvPr id="8" name="TPChart">
            <a:extLst>
              <a:ext uri="{FF2B5EF4-FFF2-40B4-BE49-F238E27FC236}">
                <a16:creationId xmlns:a16="http://schemas.microsoft.com/office/drawing/2014/main" id="{5A3DAA97-C4C7-99F7-89C1-F393D7A4518E}"/>
              </a:ext>
            </a:extLst>
          </p:cNvPr>
          <p:cNvSpPr/>
          <p:nvPr>
            <p:custDataLst>
              <p:tags r:id="rId3"/>
            </p:custDataLst>
          </p:nvPr>
        </p:nvSpPr>
        <p:spPr>
          <a:xfrm>
            <a:off x="6858000" y="4929809"/>
            <a:ext cx="1727200" cy="1247154"/>
          </a:xfrm>
          <a:prstGeom prst="rect">
            <a:avLst/>
          </a:prstGeom>
          <a:blipFill>
            <a:blip r:embed="rId5"/>
            <a:stretch>
              <a:fillRect/>
            </a:stretch>
          </a:blip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able 5">
            <a:extLst>
              <a:ext uri="{FF2B5EF4-FFF2-40B4-BE49-F238E27FC236}">
                <a16:creationId xmlns:a16="http://schemas.microsoft.com/office/drawing/2014/main" id="{CFD35DED-0A7D-8C88-9822-2A66BC264D69}"/>
              </a:ext>
            </a:extLst>
          </p:cNvPr>
          <p:cNvGraphicFramePr>
            <a:graphicFrameLocks noGrp="1"/>
          </p:cNvGraphicFramePr>
          <p:nvPr/>
        </p:nvGraphicFramePr>
        <p:xfrm>
          <a:off x="961894" y="2181860"/>
          <a:ext cx="8127999" cy="222504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1848621094"/>
                    </a:ext>
                  </a:extLst>
                </a:gridCol>
                <a:gridCol w="2709333">
                  <a:extLst>
                    <a:ext uri="{9D8B030D-6E8A-4147-A177-3AD203B41FA5}">
                      <a16:colId xmlns:a16="http://schemas.microsoft.com/office/drawing/2014/main" val="968296721"/>
                    </a:ext>
                  </a:extLst>
                </a:gridCol>
                <a:gridCol w="2709333">
                  <a:extLst>
                    <a:ext uri="{9D8B030D-6E8A-4147-A177-3AD203B41FA5}">
                      <a16:colId xmlns:a16="http://schemas.microsoft.com/office/drawing/2014/main" val="592526070"/>
                    </a:ext>
                  </a:extLst>
                </a:gridCol>
              </a:tblGrid>
              <a:tr h="370840">
                <a:tc>
                  <a:txBody>
                    <a:bodyPr/>
                    <a:lstStyle/>
                    <a:p>
                      <a:r>
                        <a:rPr lang="en-US" dirty="0"/>
                        <a:t>Position</a:t>
                      </a:r>
                    </a:p>
                  </a:txBody>
                  <a:tcPr/>
                </a:tc>
                <a:tc>
                  <a:txBody>
                    <a:bodyPr/>
                    <a:lstStyle/>
                    <a:p>
                      <a:r>
                        <a:rPr lang="en-US" dirty="0"/>
                        <a:t>Nominee</a:t>
                      </a:r>
                    </a:p>
                  </a:txBody>
                  <a:tcPr/>
                </a:tc>
                <a:tc>
                  <a:txBody>
                    <a:bodyPr/>
                    <a:lstStyle/>
                    <a:p>
                      <a:r>
                        <a:rPr lang="en-US" dirty="0"/>
                        <a:t>Dept/College</a:t>
                      </a:r>
                    </a:p>
                  </a:txBody>
                  <a:tcPr/>
                </a:tc>
                <a:extLst>
                  <a:ext uri="{0D108BD9-81ED-4DB2-BD59-A6C34878D82A}">
                    <a16:rowId xmlns:a16="http://schemas.microsoft.com/office/drawing/2014/main" val="3764351709"/>
                  </a:ext>
                </a:extLst>
              </a:tr>
              <a:tr h="370840">
                <a:tc>
                  <a:txBody>
                    <a:bodyPr/>
                    <a:lstStyle/>
                    <a:p>
                      <a:r>
                        <a:rPr lang="en-US" dirty="0"/>
                        <a:t>President</a:t>
                      </a:r>
                    </a:p>
                  </a:txBody>
                  <a:tcPr/>
                </a:tc>
                <a:tc>
                  <a:txBody>
                    <a:bodyPr/>
                    <a:lstStyle/>
                    <a:p>
                      <a:r>
                        <a:rPr lang="en-US" dirty="0"/>
                        <a:t>KC Dolan</a:t>
                      </a:r>
                    </a:p>
                  </a:txBody>
                  <a:tcPr/>
                </a:tc>
                <a:tc>
                  <a:txBody>
                    <a:bodyPr/>
                    <a:lstStyle/>
                    <a:p>
                      <a:r>
                        <a:rPr lang="en-US" dirty="0"/>
                        <a:t>ETC/CASE</a:t>
                      </a:r>
                    </a:p>
                  </a:txBody>
                  <a:tcPr/>
                </a:tc>
                <a:extLst>
                  <a:ext uri="{0D108BD9-81ED-4DB2-BD59-A6C34878D82A}">
                    <a16:rowId xmlns:a16="http://schemas.microsoft.com/office/drawing/2014/main" val="2527297674"/>
                  </a:ext>
                </a:extLst>
              </a:tr>
              <a:tr h="370840">
                <a:tc>
                  <a:txBody>
                    <a:bodyPr/>
                    <a:lstStyle/>
                    <a:p>
                      <a:r>
                        <a:rPr lang="en-US" dirty="0"/>
                        <a:t>Past-President</a:t>
                      </a:r>
                    </a:p>
                  </a:txBody>
                  <a:tcPr/>
                </a:tc>
                <a:tc>
                  <a:txBody>
                    <a:bodyPr/>
                    <a:lstStyle/>
                    <a:p>
                      <a:r>
                        <a:rPr lang="en-US" dirty="0"/>
                        <a:t>Kate Sheppard</a:t>
                      </a:r>
                    </a:p>
                  </a:txBody>
                  <a:tcPr/>
                </a:tc>
                <a:tc>
                  <a:txBody>
                    <a:bodyPr/>
                    <a:lstStyle/>
                    <a:p>
                      <a:r>
                        <a:rPr lang="en-US" dirty="0"/>
                        <a:t>HPS/CASE</a:t>
                      </a:r>
                    </a:p>
                  </a:txBody>
                  <a:tcPr/>
                </a:tc>
                <a:extLst>
                  <a:ext uri="{0D108BD9-81ED-4DB2-BD59-A6C34878D82A}">
                    <a16:rowId xmlns:a16="http://schemas.microsoft.com/office/drawing/2014/main" val="1325703666"/>
                  </a:ext>
                </a:extLst>
              </a:tr>
              <a:tr h="370840">
                <a:tc>
                  <a:txBody>
                    <a:bodyPr/>
                    <a:lstStyle/>
                    <a:p>
                      <a:r>
                        <a:rPr lang="en-US" dirty="0"/>
                        <a:t>President-Elect</a:t>
                      </a:r>
                    </a:p>
                  </a:txBody>
                  <a:tcPr/>
                </a:tc>
                <a:tc>
                  <a:txBody>
                    <a:bodyPr/>
                    <a:lstStyle/>
                    <a:p>
                      <a:r>
                        <a:rPr lang="en-US" dirty="0"/>
                        <a:t>Dave Westenberg</a:t>
                      </a:r>
                    </a:p>
                  </a:txBody>
                  <a:tcPr/>
                </a:tc>
                <a:tc>
                  <a:txBody>
                    <a:bodyPr/>
                    <a:lstStyle/>
                    <a:p>
                      <a:r>
                        <a:rPr lang="en-US" dirty="0" err="1"/>
                        <a:t>BioSci</a:t>
                      </a:r>
                      <a:r>
                        <a:rPr lang="en-US" dirty="0"/>
                        <a:t>/CASE</a:t>
                      </a:r>
                    </a:p>
                  </a:txBody>
                  <a:tcPr/>
                </a:tc>
                <a:extLst>
                  <a:ext uri="{0D108BD9-81ED-4DB2-BD59-A6C34878D82A}">
                    <a16:rowId xmlns:a16="http://schemas.microsoft.com/office/drawing/2014/main" val="555498363"/>
                  </a:ext>
                </a:extLst>
              </a:tr>
              <a:tr h="370840">
                <a:tc>
                  <a:txBody>
                    <a:bodyPr/>
                    <a:lstStyle/>
                    <a:p>
                      <a:r>
                        <a:rPr lang="en-US" dirty="0"/>
                        <a:t>Parliamentarian</a:t>
                      </a:r>
                    </a:p>
                  </a:txBody>
                  <a:tcPr/>
                </a:tc>
                <a:tc>
                  <a:txBody>
                    <a:bodyPr/>
                    <a:lstStyle/>
                    <a:p>
                      <a:r>
                        <a:rPr lang="en-US" dirty="0"/>
                        <a:t>Michael Gosnell</a:t>
                      </a:r>
                    </a:p>
                  </a:txBody>
                  <a:tcPr/>
                </a:tc>
                <a:tc>
                  <a:txBody>
                    <a:bodyPr/>
                    <a:lstStyle/>
                    <a:p>
                      <a:r>
                        <a:rPr lang="en-US" dirty="0"/>
                        <a:t>CS/CEC</a:t>
                      </a:r>
                    </a:p>
                  </a:txBody>
                  <a:tcPr/>
                </a:tc>
                <a:extLst>
                  <a:ext uri="{0D108BD9-81ED-4DB2-BD59-A6C34878D82A}">
                    <a16:rowId xmlns:a16="http://schemas.microsoft.com/office/drawing/2014/main" val="3849864378"/>
                  </a:ext>
                </a:extLst>
              </a:tr>
              <a:tr h="370840">
                <a:tc>
                  <a:txBody>
                    <a:bodyPr/>
                    <a:lstStyle/>
                    <a:p>
                      <a:r>
                        <a:rPr lang="en-US" sz="1800" dirty="0">
                          <a:latin typeface="+mn-lt"/>
                        </a:rPr>
                        <a:t>Secretary</a:t>
                      </a:r>
                      <a:endParaRPr lang="en-US" dirty="0"/>
                    </a:p>
                  </a:txBody>
                  <a:tcPr/>
                </a:tc>
                <a:tc>
                  <a:txBody>
                    <a:bodyPr/>
                    <a:lstStyle/>
                    <a:p>
                      <a:r>
                        <a:rPr lang="en-US" dirty="0"/>
                        <a:t>Venkat </a:t>
                      </a:r>
                      <a:r>
                        <a:rPr lang="en-US" dirty="0" err="1"/>
                        <a:t>Allada</a:t>
                      </a:r>
                      <a:endParaRPr lang="en-US" dirty="0"/>
                    </a:p>
                  </a:txBody>
                  <a:tcPr/>
                </a:tc>
                <a:tc>
                  <a:txBody>
                    <a:bodyPr/>
                    <a:lstStyle/>
                    <a:p>
                      <a:r>
                        <a:rPr lang="en-US" dirty="0"/>
                        <a:t>EMSE/</a:t>
                      </a:r>
                      <a:r>
                        <a:rPr lang="en-US" dirty="0" err="1"/>
                        <a:t>Kummer</a:t>
                      </a:r>
                      <a:endParaRPr lang="en-US" dirty="0"/>
                    </a:p>
                  </a:txBody>
                  <a:tcPr/>
                </a:tc>
                <a:extLst>
                  <a:ext uri="{0D108BD9-81ED-4DB2-BD59-A6C34878D82A}">
                    <a16:rowId xmlns:a16="http://schemas.microsoft.com/office/drawing/2014/main" val="2503719906"/>
                  </a:ext>
                </a:extLst>
              </a:tr>
            </a:tbl>
          </a:graphicData>
        </a:graphic>
      </p:graphicFrame>
      <p:sp>
        <p:nvSpPr>
          <p:cNvPr id="6" name="TPPolling" title="Polling Shape">
            <a:extLst>
              <a:ext uri="{FF2B5EF4-FFF2-40B4-BE49-F238E27FC236}">
                <a16:creationId xmlns:a16="http://schemas.microsoft.com/office/drawing/2014/main" id="{91D04819-FCA4-CFA9-5554-1931822CA04F}"/>
              </a:ext>
            </a:extLst>
          </p:cNvPr>
          <p:cNvSpPr/>
          <p:nvPr/>
        </p:nvSpPr>
        <p:spPr>
          <a:xfrm>
            <a:off x="0" y="0"/>
            <a:ext cx="12700" cy="12700"/>
          </a:xfrm>
          <a:prstGeom prst="rect">
            <a:avLst/>
          </a:prstGeom>
          <a:solidFill>
            <a:schemeClr val="accent1">
              <a:alpha val="10000"/>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815807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animBg="1"/>
      <p:bldP spid="6" grpId="1"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title="Question Text">
            <a:extLst>
              <a:ext uri="{FF2B5EF4-FFF2-40B4-BE49-F238E27FC236}">
                <a16:creationId xmlns:a16="http://schemas.microsoft.com/office/drawing/2014/main" id="{FDCC8ABB-8687-FCA4-027F-4BDE4E70622D}"/>
              </a:ext>
            </a:extLst>
          </p:cNvPr>
          <p:cNvSpPr>
            <a:spLocks noGrp="1"/>
          </p:cNvSpPr>
          <p:nvPr>
            <p:ph type="title"/>
          </p:nvPr>
        </p:nvSpPr>
        <p:spPr>
          <a:xfrm>
            <a:off x="838200" y="365125"/>
            <a:ext cx="10923740" cy="2002294"/>
          </a:xfrm>
        </p:spPr>
        <p:txBody>
          <a:bodyPr/>
          <a:lstStyle/>
          <a:p>
            <a:r>
              <a:rPr lang="en-US" dirty="0"/>
              <a:t>Administrative Review Committee (ARC)</a:t>
            </a:r>
            <a:br>
              <a:rPr lang="en-US" dirty="0"/>
            </a:br>
            <a:r>
              <a:rPr lang="en-US" sz="3600" i="1" dirty="0">
                <a:latin typeface="+mn-lt"/>
              </a:rPr>
              <a:t>Nominated by RP&amp;A – 3 open positions</a:t>
            </a:r>
            <a:endParaRPr lang="en-US" sz="3600" dirty="0">
              <a:latin typeface="+mn-lt"/>
            </a:endParaRPr>
          </a:p>
        </p:txBody>
      </p:sp>
      <p:sp>
        <p:nvSpPr>
          <p:cNvPr id="3" name="TPAnswers" title="Answer Text">
            <a:extLst>
              <a:ext uri="{FF2B5EF4-FFF2-40B4-BE49-F238E27FC236}">
                <a16:creationId xmlns:a16="http://schemas.microsoft.com/office/drawing/2014/main" id="{735FB6F8-2B6E-994A-FB50-414A2A56360F}"/>
              </a:ext>
            </a:extLst>
          </p:cNvPr>
          <p:cNvSpPr>
            <a:spLocks noGrp="1"/>
          </p:cNvSpPr>
          <p:nvPr>
            <p:ph type="body" idx="1"/>
            <p:custDataLst>
              <p:tags r:id="rId2"/>
            </p:custDataLst>
          </p:nvPr>
        </p:nvSpPr>
        <p:spPr>
          <a:xfrm>
            <a:off x="838200" y="4929809"/>
            <a:ext cx="5257800" cy="1247154"/>
          </a:xfrm>
        </p:spPr>
        <p:txBody>
          <a:bodyPr/>
          <a:lstStyle/>
          <a:p>
            <a:pPr marL="514350" indent="-514350">
              <a:lnSpc>
                <a:spcPct val="100000"/>
              </a:lnSpc>
              <a:spcBef>
                <a:spcPct val="20000"/>
              </a:spcBef>
              <a:buFont typeface="Arial" panose="020B0604020202020204" pitchFamily="34" charset="0"/>
              <a:buAutoNum type="arabicPeriod"/>
            </a:pPr>
            <a:r>
              <a:rPr lang="en-US" dirty="0"/>
              <a:t>Yes</a:t>
            </a:r>
          </a:p>
          <a:p>
            <a:pPr marL="514350" indent="-514350">
              <a:lnSpc>
                <a:spcPct val="100000"/>
              </a:lnSpc>
              <a:spcBef>
                <a:spcPct val="20000"/>
              </a:spcBef>
              <a:buFont typeface="Arial" panose="020B0604020202020204" pitchFamily="34" charset="0"/>
              <a:buAutoNum type="arabicPeriod"/>
            </a:pPr>
            <a:r>
              <a:rPr lang="en-US" dirty="0"/>
              <a:t>No</a:t>
            </a:r>
          </a:p>
        </p:txBody>
      </p:sp>
      <p:sp>
        <p:nvSpPr>
          <p:cNvPr id="8" name="TPChart">
            <a:extLst>
              <a:ext uri="{FF2B5EF4-FFF2-40B4-BE49-F238E27FC236}">
                <a16:creationId xmlns:a16="http://schemas.microsoft.com/office/drawing/2014/main" id="{D647DFD7-D2D7-0E43-30FF-19AF9CF7CE76}"/>
              </a:ext>
            </a:extLst>
          </p:cNvPr>
          <p:cNvSpPr/>
          <p:nvPr>
            <p:custDataLst>
              <p:tags r:id="rId3"/>
            </p:custDataLst>
          </p:nvPr>
        </p:nvSpPr>
        <p:spPr>
          <a:xfrm>
            <a:off x="6858000" y="4929809"/>
            <a:ext cx="1727200" cy="1247154"/>
          </a:xfrm>
          <a:prstGeom prst="rect">
            <a:avLst/>
          </a:prstGeom>
          <a:blipFill>
            <a:blip r:embed="rId5"/>
            <a:stretch>
              <a:fillRect/>
            </a:stretch>
          </a:blip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able 5">
            <a:extLst>
              <a:ext uri="{FF2B5EF4-FFF2-40B4-BE49-F238E27FC236}">
                <a16:creationId xmlns:a16="http://schemas.microsoft.com/office/drawing/2014/main" id="{80E7A297-0765-2519-2651-95E87121591C}"/>
              </a:ext>
            </a:extLst>
          </p:cNvPr>
          <p:cNvGraphicFramePr>
            <a:graphicFrameLocks noGrp="1"/>
          </p:cNvGraphicFramePr>
          <p:nvPr/>
        </p:nvGraphicFramePr>
        <p:xfrm>
          <a:off x="1029918" y="2334472"/>
          <a:ext cx="8128000" cy="148336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2709014246"/>
                    </a:ext>
                  </a:extLst>
                </a:gridCol>
                <a:gridCol w="4064000">
                  <a:extLst>
                    <a:ext uri="{9D8B030D-6E8A-4147-A177-3AD203B41FA5}">
                      <a16:colId xmlns:a16="http://schemas.microsoft.com/office/drawing/2014/main" val="1332637785"/>
                    </a:ext>
                  </a:extLst>
                </a:gridCol>
              </a:tblGrid>
              <a:tr h="370840">
                <a:tc>
                  <a:txBody>
                    <a:bodyPr/>
                    <a:lstStyle/>
                    <a:p>
                      <a:r>
                        <a:rPr lang="en-US" dirty="0"/>
                        <a:t>Nominee</a:t>
                      </a:r>
                    </a:p>
                  </a:txBody>
                  <a:tcPr/>
                </a:tc>
                <a:tc>
                  <a:txBody>
                    <a:bodyPr/>
                    <a:lstStyle/>
                    <a:p>
                      <a:r>
                        <a:rPr lang="en-US" dirty="0"/>
                        <a:t>Dept/College</a:t>
                      </a:r>
                    </a:p>
                  </a:txBody>
                  <a:tcPr/>
                </a:tc>
                <a:extLst>
                  <a:ext uri="{0D108BD9-81ED-4DB2-BD59-A6C34878D82A}">
                    <a16:rowId xmlns:a16="http://schemas.microsoft.com/office/drawing/2014/main" val="3146402090"/>
                  </a:ext>
                </a:extLst>
              </a:tr>
              <a:tr h="370840">
                <a:tc>
                  <a:txBody>
                    <a:bodyPr/>
                    <a:lstStyle/>
                    <a:p>
                      <a:r>
                        <a:rPr lang="en-US" sz="1800" dirty="0" err="1">
                          <a:latin typeface="+mn-lt"/>
                        </a:rPr>
                        <a:t>Bih-Ruh</a:t>
                      </a:r>
                      <a:r>
                        <a:rPr lang="en-US" sz="1800" dirty="0">
                          <a:latin typeface="+mn-lt"/>
                        </a:rPr>
                        <a:t> Lea</a:t>
                      </a:r>
                      <a:endParaRPr lang="en-US" dirty="0"/>
                    </a:p>
                  </a:txBody>
                  <a:tcPr/>
                </a:tc>
                <a:tc>
                  <a:txBody>
                    <a:bodyPr/>
                    <a:lstStyle/>
                    <a:p>
                      <a:r>
                        <a:rPr lang="en-US" dirty="0"/>
                        <a:t>BIT/</a:t>
                      </a:r>
                      <a:r>
                        <a:rPr lang="en-US" dirty="0" err="1"/>
                        <a:t>Kummer</a:t>
                      </a:r>
                      <a:endParaRPr lang="en-US" dirty="0"/>
                    </a:p>
                  </a:txBody>
                  <a:tcPr/>
                </a:tc>
                <a:extLst>
                  <a:ext uri="{0D108BD9-81ED-4DB2-BD59-A6C34878D82A}">
                    <a16:rowId xmlns:a16="http://schemas.microsoft.com/office/drawing/2014/main" val="4089972630"/>
                  </a:ext>
                </a:extLst>
              </a:tr>
              <a:tr h="370840">
                <a:tc>
                  <a:txBody>
                    <a:bodyPr/>
                    <a:lstStyle/>
                    <a:p>
                      <a:r>
                        <a:rPr lang="en-US" sz="1800" dirty="0">
                          <a:latin typeface="+mn-lt"/>
                        </a:rPr>
                        <a:t>Kelly Liu</a:t>
                      </a:r>
                      <a:endParaRPr lang="en-US" dirty="0"/>
                    </a:p>
                  </a:txBody>
                  <a:tcPr/>
                </a:tc>
                <a:tc>
                  <a:txBody>
                    <a:bodyPr/>
                    <a:lstStyle/>
                    <a:p>
                      <a:r>
                        <a:rPr lang="en-US" dirty="0"/>
                        <a:t>GGPE/CEC</a:t>
                      </a:r>
                    </a:p>
                  </a:txBody>
                  <a:tcPr/>
                </a:tc>
                <a:extLst>
                  <a:ext uri="{0D108BD9-81ED-4DB2-BD59-A6C34878D82A}">
                    <a16:rowId xmlns:a16="http://schemas.microsoft.com/office/drawing/2014/main" val="2940109625"/>
                  </a:ext>
                </a:extLst>
              </a:tr>
              <a:tr h="370840">
                <a:tc>
                  <a:txBody>
                    <a:bodyPr/>
                    <a:lstStyle/>
                    <a:p>
                      <a:r>
                        <a:rPr lang="en-US" sz="1800" dirty="0">
                          <a:latin typeface="+mn-lt"/>
                        </a:rPr>
                        <a:t>Kelvin Erickson</a:t>
                      </a:r>
                      <a:endParaRPr lang="en-US" dirty="0"/>
                    </a:p>
                  </a:txBody>
                  <a:tcPr/>
                </a:tc>
                <a:tc>
                  <a:txBody>
                    <a:bodyPr/>
                    <a:lstStyle/>
                    <a:p>
                      <a:r>
                        <a:rPr lang="en-US" dirty="0"/>
                        <a:t>ECE/CEC</a:t>
                      </a:r>
                    </a:p>
                  </a:txBody>
                  <a:tcPr/>
                </a:tc>
                <a:extLst>
                  <a:ext uri="{0D108BD9-81ED-4DB2-BD59-A6C34878D82A}">
                    <a16:rowId xmlns:a16="http://schemas.microsoft.com/office/drawing/2014/main" val="4274405016"/>
                  </a:ext>
                </a:extLst>
              </a:tr>
            </a:tbl>
          </a:graphicData>
        </a:graphic>
      </p:graphicFrame>
      <p:sp>
        <p:nvSpPr>
          <p:cNvPr id="6" name="TPPolling" title="Polling Shape">
            <a:extLst>
              <a:ext uri="{FF2B5EF4-FFF2-40B4-BE49-F238E27FC236}">
                <a16:creationId xmlns:a16="http://schemas.microsoft.com/office/drawing/2014/main" id="{FD767B25-7652-ABDB-D04F-EF227E0852A9}"/>
              </a:ext>
            </a:extLst>
          </p:cNvPr>
          <p:cNvSpPr/>
          <p:nvPr/>
        </p:nvSpPr>
        <p:spPr>
          <a:xfrm>
            <a:off x="0" y="0"/>
            <a:ext cx="12700" cy="12700"/>
          </a:xfrm>
          <a:prstGeom prst="rect">
            <a:avLst/>
          </a:prstGeom>
          <a:solidFill>
            <a:schemeClr val="accent1">
              <a:alpha val="10000"/>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860717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animBg="1"/>
      <p:bldP spid="6" grpId="1"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PChart">
            <a:extLst>
              <a:ext uri="{FF2B5EF4-FFF2-40B4-BE49-F238E27FC236}">
                <a16:creationId xmlns:a16="http://schemas.microsoft.com/office/drawing/2014/main" id="{62913B92-7C9B-5E32-C86E-6615313D10B0}"/>
              </a:ext>
            </a:extLst>
          </p:cNvPr>
          <p:cNvSpPr/>
          <p:nvPr>
            <p:custDataLst>
              <p:tags r:id="rId2"/>
            </p:custDataLst>
          </p:nvPr>
        </p:nvSpPr>
        <p:spPr>
          <a:xfrm>
            <a:off x="6032500" y="1714500"/>
            <a:ext cx="6096000" cy="5143500"/>
          </a:xfrm>
          <a:prstGeom prst="rect">
            <a:avLst/>
          </a:prstGeom>
          <a:blipFill>
            <a:blip r:embed="rId5"/>
            <a:stretch>
              <a:fillRect/>
            </a:stretch>
          </a:blip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PQuestion" title="Question Text">
            <a:extLst>
              <a:ext uri="{FF2B5EF4-FFF2-40B4-BE49-F238E27FC236}">
                <a16:creationId xmlns:a16="http://schemas.microsoft.com/office/drawing/2014/main" id="{F3E6F3F8-D948-1BC6-1719-FDF0A1ABAEC6}"/>
              </a:ext>
            </a:extLst>
          </p:cNvPr>
          <p:cNvSpPr>
            <a:spLocks noGrp="1"/>
          </p:cNvSpPr>
          <p:nvPr>
            <p:ph type="title"/>
          </p:nvPr>
        </p:nvSpPr>
        <p:spPr/>
        <p:txBody>
          <a:bodyPr>
            <a:normAutofit/>
          </a:bodyPr>
          <a:lstStyle/>
          <a:p>
            <a:r>
              <a:rPr lang="en-US" dirty="0"/>
              <a:t>Academic Freedom &amp; Standards (AF&amp;S)</a:t>
            </a:r>
            <a:br>
              <a:rPr lang="en-US" dirty="0"/>
            </a:br>
            <a:r>
              <a:rPr lang="en-US" sz="3600" i="1" dirty="0">
                <a:latin typeface="+mn-lt"/>
              </a:rPr>
              <a:t>Nominees from Academic Depts – 3 open positions</a:t>
            </a:r>
          </a:p>
        </p:txBody>
      </p:sp>
      <p:sp>
        <p:nvSpPr>
          <p:cNvPr id="3" name="TPAnswers" title="Answer Text">
            <a:extLst>
              <a:ext uri="{FF2B5EF4-FFF2-40B4-BE49-F238E27FC236}">
                <a16:creationId xmlns:a16="http://schemas.microsoft.com/office/drawing/2014/main" id="{55A7B9A6-EC40-A2B8-782A-0CB423896853}"/>
              </a:ext>
            </a:extLst>
          </p:cNvPr>
          <p:cNvSpPr>
            <a:spLocks noGrp="1"/>
          </p:cNvSpPr>
          <p:nvPr>
            <p:ph type="body" idx="1"/>
            <p:custDataLst>
              <p:tags r:id="rId3"/>
            </p:custDataLst>
          </p:nvPr>
        </p:nvSpPr>
        <p:spPr>
          <a:xfrm>
            <a:off x="990600" y="2144778"/>
            <a:ext cx="5224670" cy="4348097"/>
          </a:xfrm>
        </p:spPr>
        <p:txBody>
          <a:bodyPr>
            <a:noAutofit/>
          </a:bodyPr>
          <a:lstStyle/>
          <a:p>
            <a:pPr marL="514350" indent="-514350">
              <a:lnSpc>
                <a:spcPct val="100000"/>
              </a:lnSpc>
              <a:spcBef>
                <a:spcPct val="20000"/>
              </a:spcBef>
              <a:spcAft>
                <a:spcPct val="100000"/>
              </a:spcAft>
              <a:buFont typeface="Arial" panose="020B0604020202020204" pitchFamily="34" charset="0"/>
              <a:buAutoNum type="arabicPeriod"/>
            </a:pPr>
            <a:r>
              <a:rPr lang="en-US" sz="2200" b="1" dirty="0">
                <a:solidFill>
                  <a:srgbClr val="FF0000"/>
                </a:solidFill>
              </a:rPr>
              <a:t>Bill Schonberg (</a:t>
            </a:r>
            <a:r>
              <a:rPr lang="en-US" sz="2200" b="1" dirty="0" err="1">
                <a:solidFill>
                  <a:srgbClr val="FF0000"/>
                </a:solidFill>
              </a:rPr>
              <a:t>CArE</a:t>
            </a:r>
            <a:r>
              <a:rPr lang="en-US" sz="2200" b="1" dirty="0">
                <a:solidFill>
                  <a:srgbClr val="FF0000"/>
                </a:solidFill>
              </a:rPr>
              <a:t>)</a:t>
            </a:r>
          </a:p>
          <a:p>
            <a:pPr marL="514350" indent="-514350">
              <a:lnSpc>
                <a:spcPct val="100000"/>
              </a:lnSpc>
              <a:spcBef>
                <a:spcPct val="20000"/>
              </a:spcBef>
              <a:spcAft>
                <a:spcPct val="100000"/>
              </a:spcAft>
              <a:buFont typeface="Arial" panose="020B0604020202020204" pitchFamily="34" charset="0"/>
              <a:buAutoNum type="arabicPeriod"/>
            </a:pPr>
            <a:r>
              <a:rPr lang="en-US" sz="2200" dirty="0"/>
              <a:t>San Yeung (CS)</a:t>
            </a:r>
          </a:p>
          <a:p>
            <a:pPr marL="514350" indent="-514350">
              <a:lnSpc>
                <a:spcPct val="100000"/>
              </a:lnSpc>
              <a:spcBef>
                <a:spcPct val="20000"/>
              </a:spcBef>
              <a:spcAft>
                <a:spcPct val="100000"/>
              </a:spcAft>
              <a:buFont typeface="Arial" panose="020B0604020202020204" pitchFamily="34" charset="0"/>
              <a:buAutoNum type="arabicPeriod"/>
            </a:pPr>
            <a:r>
              <a:rPr lang="en-US" sz="2200" dirty="0"/>
              <a:t>Vadym </a:t>
            </a:r>
            <a:r>
              <a:rPr lang="en-US" sz="2200" dirty="0" err="1"/>
              <a:t>Mochalin</a:t>
            </a:r>
            <a:r>
              <a:rPr lang="en-US" sz="2200" dirty="0"/>
              <a:t> (Chem)</a:t>
            </a:r>
          </a:p>
          <a:p>
            <a:pPr marL="514350" indent="-514350">
              <a:lnSpc>
                <a:spcPct val="100000"/>
              </a:lnSpc>
              <a:spcBef>
                <a:spcPct val="20000"/>
              </a:spcBef>
              <a:spcAft>
                <a:spcPct val="100000"/>
              </a:spcAft>
              <a:buFont typeface="Arial" panose="020B0604020202020204" pitchFamily="34" charset="0"/>
              <a:buAutoNum type="arabicPeriod"/>
            </a:pPr>
            <a:r>
              <a:rPr lang="en-US" sz="2200" b="1" dirty="0">
                <a:solidFill>
                  <a:srgbClr val="FF0000"/>
                </a:solidFill>
              </a:rPr>
              <a:t>Emilia Barbosa (ALP)</a:t>
            </a:r>
          </a:p>
          <a:p>
            <a:pPr marL="514350" indent="-514350">
              <a:lnSpc>
                <a:spcPct val="100000"/>
              </a:lnSpc>
              <a:spcBef>
                <a:spcPct val="20000"/>
              </a:spcBef>
              <a:spcAft>
                <a:spcPct val="100000"/>
              </a:spcAft>
              <a:buFont typeface="Arial" panose="020B0604020202020204" pitchFamily="34" charset="0"/>
              <a:buAutoNum type="arabicPeriod"/>
            </a:pPr>
            <a:r>
              <a:rPr lang="en-US" sz="2200" dirty="0"/>
              <a:t>Rohit Dua (ECE)</a:t>
            </a:r>
          </a:p>
          <a:p>
            <a:pPr marL="514350" indent="-514350">
              <a:lnSpc>
                <a:spcPct val="100000"/>
              </a:lnSpc>
              <a:spcBef>
                <a:spcPct val="20000"/>
              </a:spcBef>
              <a:spcAft>
                <a:spcPct val="100000"/>
              </a:spcAft>
              <a:buFont typeface="Arial" panose="020B0604020202020204" pitchFamily="34" charset="0"/>
              <a:buAutoNum type="arabicPeriod"/>
            </a:pPr>
            <a:r>
              <a:rPr lang="en-US" sz="2200" b="1" dirty="0">
                <a:solidFill>
                  <a:srgbClr val="FF0000"/>
                </a:solidFill>
              </a:rPr>
              <a:t>Eric Bryan (ETC)</a:t>
            </a:r>
          </a:p>
        </p:txBody>
      </p:sp>
      <p:sp>
        <p:nvSpPr>
          <p:cNvPr id="6" name="TPPolling" title="Polling Shape">
            <a:extLst>
              <a:ext uri="{FF2B5EF4-FFF2-40B4-BE49-F238E27FC236}">
                <a16:creationId xmlns:a16="http://schemas.microsoft.com/office/drawing/2014/main" id="{8C0A32F9-75AB-AB6F-C08D-231894945EB1}"/>
              </a:ext>
            </a:extLst>
          </p:cNvPr>
          <p:cNvSpPr/>
          <p:nvPr/>
        </p:nvSpPr>
        <p:spPr>
          <a:xfrm>
            <a:off x="0" y="0"/>
            <a:ext cx="12700" cy="12700"/>
          </a:xfrm>
          <a:prstGeom prst="rect">
            <a:avLst/>
          </a:prstGeom>
          <a:solidFill>
            <a:schemeClr val="accent1">
              <a:alpha val="10000"/>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998257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P spid="6" grpId="1"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PChart">
            <a:extLst>
              <a:ext uri="{FF2B5EF4-FFF2-40B4-BE49-F238E27FC236}">
                <a16:creationId xmlns:a16="http://schemas.microsoft.com/office/drawing/2014/main" id="{498D49DF-E7F9-E160-694A-47A18329A1DE}"/>
              </a:ext>
            </a:extLst>
          </p:cNvPr>
          <p:cNvSpPr/>
          <p:nvPr>
            <p:custDataLst>
              <p:tags r:id="rId2"/>
            </p:custDataLst>
          </p:nvPr>
        </p:nvSpPr>
        <p:spPr>
          <a:xfrm>
            <a:off x="6032500" y="1714500"/>
            <a:ext cx="6096000" cy="5143500"/>
          </a:xfrm>
          <a:prstGeom prst="rect">
            <a:avLst/>
          </a:prstGeom>
          <a:blipFill>
            <a:blip r:embed="rId5"/>
            <a:stretch>
              <a:fillRect/>
            </a:stretch>
          </a:blip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PQuestion" title="Question Text">
            <a:extLst>
              <a:ext uri="{FF2B5EF4-FFF2-40B4-BE49-F238E27FC236}">
                <a16:creationId xmlns:a16="http://schemas.microsoft.com/office/drawing/2014/main" id="{F3E6F3F8-D948-1BC6-1719-FDF0A1ABAEC6}"/>
              </a:ext>
            </a:extLst>
          </p:cNvPr>
          <p:cNvSpPr>
            <a:spLocks noGrp="1"/>
          </p:cNvSpPr>
          <p:nvPr>
            <p:ph type="title"/>
          </p:nvPr>
        </p:nvSpPr>
        <p:spPr/>
        <p:txBody>
          <a:bodyPr>
            <a:normAutofit/>
          </a:bodyPr>
          <a:lstStyle/>
          <a:p>
            <a:r>
              <a:rPr lang="en-US" dirty="0"/>
              <a:t>Budgetary Affairs </a:t>
            </a:r>
            <a:r>
              <a:rPr lang="en-US" dirty="0" err="1"/>
              <a:t>Cmte</a:t>
            </a:r>
            <a:r>
              <a:rPr lang="en-US" dirty="0"/>
              <a:t> (BAC)</a:t>
            </a:r>
            <a:br>
              <a:rPr lang="en-US" dirty="0"/>
            </a:br>
            <a:r>
              <a:rPr lang="en-US" sz="3600" i="1" dirty="0">
                <a:latin typeface="+mn-lt"/>
              </a:rPr>
              <a:t>Nominees from Faculty Senate - </a:t>
            </a:r>
            <a:r>
              <a:rPr lang="en-US" sz="3600" dirty="0">
                <a:latin typeface="+mn-lt"/>
              </a:rPr>
              <a:t>2 open positions</a:t>
            </a:r>
            <a:endParaRPr lang="en-US" sz="3600" i="1" dirty="0">
              <a:latin typeface="+mn-lt"/>
            </a:endParaRPr>
          </a:p>
        </p:txBody>
      </p:sp>
      <p:sp>
        <p:nvSpPr>
          <p:cNvPr id="3" name="TPAnswers" title="Answer Text">
            <a:extLst>
              <a:ext uri="{FF2B5EF4-FFF2-40B4-BE49-F238E27FC236}">
                <a16:creationId xmlns:a16="http://schemas.microsoft.com/office/drawing/2014/main" id="{55A7B9A6-EC40-A2B8-782A-0CB423896853}"/>
              </a:ext>
            </a:extLst>
          </p:cNvPr>
          <p:cNvSpPr>
            <a:spLocks noGrp="1"/>
          </p:cNvSpPr>
          <p:nvPr>
            <p:ph type="body" idx="1"/>
            <p:custDataLst>
              <p:tags r:id="rId3"/>
            </p:custDataLst>
          </p:nvPr>
        </p:nvSpPr>
        <p:spPr>
          <a:xfrm>
            <a:off x="1219200" y="1714500"/>
            <a:ext cx="4446104" cy="4800600"/>
          </a:xfrm>
        </p:spPr>
        <p:txBody>
          <a:bodyPr>
            <a:noAutofit/>
          </a:bodyPr>
          <a:lstStyle/>
          <a:p>
            <a:pPr marL="514350" indent="-514350">
              <a:lnSpc>
                <a:spcPct val="100000"/>
              </a:lnSpc>
              <a:spcBef>
                <a:spcPct val="20000"/>
              </a:spcBef>
              <a:spcAft>
                <a:spcPct val="100000"/>
              </a:spcAft>
              <a:buFont typeface="Arial" panose="020B0604020202020204" pitchFamily="34" charset="0"/>
              <a:buAutoNum type="arabicPeriod"/>
            </a:pPr>
            <a:r>
              <a:rPr lang="en-US" sz="2200" b="1" dirty="0">
                <a:solidFill>
                  <a:srgbClr val="FF0000"/>
                </a:solidFill>
              </a:rPr>
              <a:t>Ali Hurson (ECE)</a:t>
            </a:r>
          </a:p>
          <a:p>
            <a:pPr marL="514350" indent="-514350">
              <a:lnSpc>
                <a:spcPct val="100000"/>
              </a:lnSpc>
              <a:spcBef>
                <a:spcPct val="20000"/>
              </a:spcBef>
              <a:spcAft>
                <a:spcPct val="100000"/>
              </a:spcAft>
              <a:buFont typeface="Arial" panose="020B0604020202020204" pitchFamily="34" charset="0"/>
              <a:buAutoNum type="arabicPeriod"/>
            </a:pPr>
            <a:r>
              <a:rPr lang="en-US" sz="2200" b="1" dirty="0">
                <a:solidFill>
                  <a:srgbClr val="FF0000"/>
                </a:solidFill>
              </a:rPr>
              <a:t>Mark Fitch (</a:t>
            </a:r>
            <a:r>
              <a:rPr lang="en-US" sz="2200" b="1" dirty="0" err="1">
                <a:solidFill>
                  <a:srgbClr val="FF0000"/>
                </a:solidFill>
              </a:rPr>
              <a:t>CArE</a:t>
            </a:r>
            <a:r>
              <a:rPr lang="en-US" sz="2200" b="1" dirty="0">
                <a:solidFill>
                  <a:srgbClr val="FF0000"/>
                </a:solidFill>
              </a:rPr>
              <a:t>)</a:t>
            </a:r>
          </a:p>
        </p:txBody>
      </p:sp>
      <p:sp>
        <p:nvSpPr>
          <p:cNvPr id="5" name="TPPolling" title="Polling Shape">
            <a:extLst>
              <a:ext uri="{FF2B5EF4-FFF2-40B4-BE49-F238E27FC236}">
                <a16:creationId xmlns:a16="http://schemas.microsoft.com/office/drawing/2014/main" id="{73F70753-3FA7-EA80-44EA-2764FE50CF2F}"/>
              </a:ext>
            </a:extLst>
          </p:cNvPr>
          <p:cNvSpPr/>
          <p:nvPr/>
        </p:nvSpPr>
        <p:spPr>
          <a:xfrm>
            <a:off x="0" y="0"/>
            <a:ext cx="12700" cy="12700"/>
          </a:xfrm>
          <a:prstGeom prst="rect">
            <a:avLst/>
          </a:prstGeom>
          <a:solidFill>
            <a:schemeClr val="accent1">
              <a:alpha val="10000"/>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523117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5" grpId="1"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PChart">
            <a:extLst>
              <a:ext uri="{FF2B5EF4-FFF2-40B4-BE49-F238E27FC236}">
                <a16:creationId xmlns:a16="http://schemas.microsoft.com/office/drawing/2014/main" id="{A2948474-A288-4ED4-E35F-EA338307AFC0}"/>
              </a:ext>
            </a:extLst>
          </p:cNvPr>
          <p:cNvSpPr/>
          <p:nvPr>
            <p:custDataLst>
              <p:tags r:id="rId2"/>
            </p:custDataLst>
          </p:nvPr>
        </p:nvSpPr>
        <p:spPr>
          <a:xfrm>
            <a:off x="6032500" y="1714500"/>
            <a:ext cx="6096000" cy="5143500"/>
          </a:xfrm>
          <a:prstGeom prst="rect">
            <a:avLst/>
          </a:prstGeom>
          <a:blipFill>
            <a:blip r:embed="rId5"/>
            <a:stretch>
              <a:fillRect/>
            </a:stretch>
          </a:blip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PQuestion" title="Question Text">
            <a:extLst>
              <a:ext uri="{FF2B5EF4-FFF2-40B4-BE49-F238E27FC236}">
                <a16:creationId xmlns:a16="http://schemas.microsoft.com/office/drawing/2014/main" id="{F3E6F3F8-D948-1BC6-1719-FDF0A1ABAEC6}"/>
              </a:ext>
            </a:extLst>
          </p:cNvPr>
          <p:cNvSpPr>
            <a:spLocks noGrp="1"/>
          </p:cNvSpPr>
          <p:nvPr>
            <p:ph type="title"/>
          </p:nvPr>
        </p:nvSpPr>
        <p:spPr/>
        <p:txBody>
          <a:bodyPr>
            <a:normAutofit/>
          </a:bodyPr>
          <a:lstStyle/>
          <a:p>
            <a:r>
              <a:rPr lang="en-US" dirty="0"/>
              <a:t>Budgetary Affairs </a:t>
            </a:r>
            <a:r>
              <a:rPr lang="en-US" dirty="0" err="1"/>
              <a:t>Cmte</a:t>
            </a:r>
            <a:r>
              <a:rPr lang="en-US" dirty="0"/>
              <a:t> (BAC)</a:t>
            </a:r>
            <a:br>
              <a:rPr lang="en-US" dirty="0"/>
            </a:br>
            <a:r>
              <a:rPr lang="en-US" sz="3600" i="1" dirty="0">
                <a:latin typeface="+mn-lt"/>
              </a:rPr>
              <a:t>Nominees from Academic Depts – 2 open positions</a:t>
            </a:r>
          </a:p>
        </p:txBody>
      </p:sp>
      <p:sp>
        <p:nvSpPr>
          <p:cNvPr id="3" name="TPAnswers" title="Answer Text">
            <a:extLst>
              <a:ext uri="{FF2B5EF4-FFF2-40B4-BE49-F238E27FC236}">
                <a16:creationId xmlns:a16="http://schemas.microsoft.com/office/drawing/2014/main" id="{55A7B9A6-EC40-A2B8-782A-0CB423896853}"/>
              </a:ext>
            </a:extLst>
          </p:cNvPr>
          <p:cNvSpPr>
            <a:spLocks noGrp="1"/>
          </p:cNvSpPr>
          <p:nvPr>
            <p:ph type="body" idx="1"/>
            <p:custDataLst>
              <p:tags r:id="rId3"/>
            </p:custDataLst>
          </p:nvPr>
        </p:nvSpPr>
        <p:spPr>
          <a:xfrm>
            <a:off x="1219200" y="1714500"/>
            <a:ext cx="4813300" cy="4800600"/>
          </a:xfrm>
        </p:spPr>
        <p:txBody>
          <a:bodyPr>
            <a:noAutofit/>
          </a:bodyPr>
          <a:lstStyle/>
          <a:p>
            <a:pPr marL="514350" indent="-514350">
              <a:lnSpc>
                <a:spcPct val="100000"/>
              </a:lnSpc>
              <a:spcBef>
                <a:spcPct val="20000"/>
              </a:spcBef>
              <a:spcAft>
                <a:spcPct val="100000"/>
              </a:spcAft>
              <a:buFont typeface="Arial" panose="020B0604020202020204" pitchFamily="34" charset="0"/>
              <a:buAutoNum type="arabicPeriod"/>
            </a:pPr>
            <a:r>
              <a:rPr lang="en-US" sz="2200" dirty="0"/>
              <a:t>Garry Grubbs (Chem)</a:t>
            </a:r>
          </a:p>
          <a:p>
            <a:pPr marL="514350" indent="-514350">
              <a:lnSpc>
                <a:spcPct val="100000"/>
              </a:lnSpc>
              <a:spcBef>
                <a:spcPct val="20000"/>
              </a:spcBef>
              <a:spcAft>
                <a:spcPct val="100000"/>
              </a:spcAft>
              <a:buFont typeface="Arial" panose="020B0604020202020204" pitchFamily="34" charset="0"/>
              <a:buAutoNum type="arabicPeriod"/>
            </a:pPr>
            <a:r>
              <a:rPr lang="en-US" sz="2200" b="1" dirty="0">
                <a:solidFill>
                  <a:srgbClr val="FF0000"/>
                </a:solidFill>
              </a:rPr>
              <a:t>Jag </a:t>
            </a:r>
            <a:r>
              <a:rPr lang="en-US" sz="2200" b="1" dirty="0" err="1">
                <a:solidFill>
                  <a:srgbClr val="FF0000"/>
                </a:solidFill>
              </a:rPr>
              <a:t>Sarangapani</a:t>
            </a:r>
            <a:r>
              <a:rPr lang="en-US" sz="2200" b="1" dirty="0">
                <a:solidFill>
                  <a:srgbClr val="FF0000"/>
                </a:solidFill>
              </a:rPr>
              <a:t> (ECE)</a:t>
            </a:r>
          </a:p>
          <a:p>
            <a:pPr marL="514350" indent="-514350">
              <a:lnSpc>
                <a:spcPct val="100000"/>
              </a:lnSpc>
              <a:spcBef>
                <a:spcPct val="20000"/>
              </a:spcBef>
              <a:spcAft>
                <a:spcPct val="100000"/>
              </a:spcAft>
              <a:buFont typeface="Arial" panose="020B0604020202020204" pitchFamily="34" charset="0"/>
              <a:buAutoNum type="arabicPeriod"/>
            </a:pPr>
            <a:r>
              <a:rPr lang="en-US" sz="2200" dirty="0"/>
              <a:t>Carleigh Davis (ETC)</a:t>
            </a:r>
          </a:p>
          <a:p>
            <a:pPr marL="514350" indent="-514350">
              <a:lnSpc>
                <a:spcPct val="100000"/>
              </a:lnSpc>
              <a:spcBef>
                <a:spcPct val="20000"/>
              </a:spcBef>
              <a:spcAft>
                <a:spcPct val="100000"/>
              </a:spcAft>
              <a:buFont typeface="Arial" panose="020B0604020202020204" pitchFamily="34" charset="0"/>
              <a:buAutoNum type="arabicPeriod"/>
            </a:pPr>
            <a:r>
              <a:rPr lang="en-US" sz="2200" b="1" dirty="0">
                <a:solidFill>
                  <a:srgbClr val="FF0000"/>
                </a:solidFill>
              </a:rPr>
              <a:t>Kelly Homan (MAE)</a:t>
            </a:r>
          </a:p>
        </p:txBody>
      </p:sp>
      <p:sp>
        <p:nvSpPr>
          <p:cNvPr id="5" name="TPPolling" title="Polling Shape">
            <a:extLst>
              <a:ext uri="{FF2B5EF4-FFF2-40B4-BE49-F238E27FC236}">
                <a16:creationId xmlns:a16="http://schemas.microsoft.com/office/drawing/2014/main" id="{0F9CA38A-264C-8BB3-C059-09EABE8D0F5F}"/>
              </a:ext>
            </a:extLst>
          </p:cNvPr>
          <p:cNvSpPr/>
          <p:nvPr/>
        </p:nvSpPr>
        <p:spPr>
          <a:xfrm>
            <a:off x="0" y="0"/>
            <a:ext cx="12700" cy="12700"/>
          </a:xfrm>
          <a:prstGeom prst="rect">
            <a:avLst/>
          </a:prstGeom>
          <a:solidFill>
            <a:schemeClr val="accent1">
              <a:alpha val="10000"/>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941151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5" grpId="1"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PChart">
            <a:extLst>
              <a:ext uri="{FF2B5EF4-FFF2-40B4-BE49-F238E27FC236}">
                <a16:creationId xmlns:a16="http://schemas.microsoft.com/office/drawing/2014/main" id="{31955E5D-7C3A-B130-D26E-9D8B68BB1193}"/>
              </a:ext>
            </a:extLst>
          </p:cNvPr>
          <p:cNvSpPr/>
          <p:nvPr>
            <p:custDataLst>
              <p:tags r:id="rId2"/>
            </p:custDataLst>
          </p:nvPr>
        </p:nvSpPr>
        <p:spPr>
          <a:xfrm>
            <a:off x="6032500" y="1714500"/>
            <a:ext cx="6096000" cy="5143500"/>
          </a:xfrm>
          <a:prstGeom prst="rect">
            <a:avLst/>
          </a:prstGeom>
          <a:blipFill>
            <a:blip r:embed="rId5"/>
            <a:stretch>
              <a:fillRect/>
            </a:stretch>
          </a:blip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PQuestion" title="Question Text">
            <a:extLst>
              <a:ext uri="{FF2B5EF4-FFF2-40B4-BE49-F238E27FC236}">
                <a16:creationId xmlns:a16="http://schemas.microsoft.com/office/drawing/2014/main" id="{F3E6F3F8-D948-1BC6-1719-FDF0A1ABAEC6}"/>
              </a:ext>
            </a:extLst>
          </p:cNvPr>
          <p:cNvSpPr>
            <a:spLocks noGrp="1"/>
          </p:cNvSpPr>
          <p:nvPr>
            <p:ph type="title"/>
          </p:nvPr>
        </p:nvSpPr>
        <p:spPr/>
        <p:txBody>
          <a:bodyPr>
            <a:normAutofit/>
          </a:bodyPr>
          <a:lstStyle/>
          <a:p>
            <a:r>
              <a:rPr lang="en-US" dirty="0"/>
              <a:t>Campus Curriculum </a:t>
            </a:r>
            <a:r>
              <a:rPr lang="en-US" dirty="0" err="1"/>
              <a:t>Cmte</a:t>
            </a:r>
            <a:r>
              <a:rPr lang="en-US" dirty="0"/>
              <a:t> (CCC)</a:t>
            </a:r>
            <a:br>
              <a:rPr lang="en-US" dirty="0"/>
            </a:br>
            <a:r>
              <a:rPr lang="en-US" sz="3600" i="1" dirty="0">
                <a:latin typeface="+mn-lt"/>
              </a:rPr>
              <a:t>Nominees from Faculty Senate – 1 open position</a:t>
            </a:r>
          </a:p>
        </p:txBody>
      </p:sp>
      <p:sp>
        <p:nvSpPr>
          <p:cNvPr id="3" name="TPAnswers" title="Answer Text">
            <a:extLst>
              <a:ext uri="{FF2B5EF4-FFF2-40B4-BE49-F238E27FC236}">
                <a16:creationId xmlns:a16="http://schemas.microsoft.com/office/drawing/2014/main" id="{55A7B9A6-EC40-A2B8-782A-0CB423896853}"/>
              </a:ext>
            </a:extLst>
          </p:cNvPr>
          <p:cNvSpPr>
            <a:spLocks noGrp="1"/>
          </p:cNvSpPr>
          <p:nvPr>
            <p:ph type="body" idx="1"/>
            <p:custDataLst>
              <p:tags r:id="rId3"/>
            </p:custDataLst>
          </p:nvPr>
        </p:nvSpPr>
        <p:spPr>
          <a:xfrm>
            <a:off x="1219200" y="1714500"/>
            <a:ext cx="4949687" cy="4800600"/>
          </a:xfrm>
        </p:spPr>
        <p:txBody>
          <a:bodyPr>
            <a:noAutofit/>
          </a:bodyPr>
          <a:lstStyle/>
          <a:p>
            <a:pPr marL="514350" indent="-514350">
              <a:lnSpc>
                <a:spcPct val="100000"/>
              </a:lnSpc>
              <a:spcBef>
                <a:spcPct val="20000"/>
              </a:spcBef>
              <a:spcAft>
                <a:spcPct val="100000"/>
              </a:spcAft>
              <a:buFont typeface="Arial" panose="020B0604020202020204" pitchFamily="34" charset="0"/>
              <a:buAutoNum type="arabicPeriod"/>
            </a:pPr>
            <a:r>
              <a:rPr lang="en-US" sz="2200" b="1" dirty="0">
                <a:solidFill>
                  <a:srgbClr val="FF0000"/>
                </a:solidFill>
              </a:rPr>
              <a:t>Michael Davis (Econ)</a:t>
            </a:r>
          </a:p>
        </p:txBody>
      </p:sp>
      <p:sp>
        <p:nvSpPr>
          <p:cNvPr id="5" name="TPPolling" title="Polling Shape">
            <a:extLst>
              <a:ext uri="{FF2B5EF4-FFF2-40B4-BE49-F238E27FC236}">
                <a16:creationId xmlns:a16="http://schemas.microsoft.com/office/drawing/2014/main" id="{E3F0192E-AE5F-CE23-01B4-879724881F9B}"/>
              </a:ext>
            </a:extLst>
          </p:cNvPr>
          <p:cNvSpPr/>
          <p:nvPr/>
        </p:nvSpPr>
        <p:spPr>
          <a:xfrm>
            <a:off x="0" y="0"/>
            <a:ext cx="12700" cy="12700"/>
          </a:xfrm>
          <a:prstGeom prst="rect">
            <a:avLst/>
          </a:prstGeom>
          <a:solidFill>
            <a:schemeClr val="accent1">
              <a:alpha val="10000"/>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440249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5" grpId="1"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PChart">
            <a:extLst>
              <a:ext uri="{FF2B5EF4-FFF2-40B4-BE49-F238E27FC236}">
                <a16:creationId xmlns:a16="http://schemas.microsoft.com/office/drawing/2014/main" id="{FB5D9872-EDE8-775C-BBA6-7B5AB90881A7}"/>
              </a:ext>
            </a:extLst>
          </p:cNvPr>
          <p:cNvSpPr/>
          <p:nvPr>
            <p:custDataLst>
              <p:tags r:id="rId2"/>
            </p:custDataLst>
          </p:nvPr>
        </p:nvSpPr>
        <p:spPr>
          <a:xfrm>
            <a:off x="6032500" y="1714500"/>
            <a:ext cx="6096000" cy="5143500"/>
          </a:xfrm>
          <a:prstGeom prst="rect">
            <a:avLst/>
          </a:prstGeom>
          <a:blipFill>
            <a:blip r:embed="rId5"/>
            <a:stretch>
              <a:fillRect/>
            </a:stretch>
          </a:blip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PQuestion" title="Question Text">
            <a:extLst>
              <a:ext uri="{FF2B5EF4-FFF2-40B4-BE49-F238E27FC236}">
                <a16:creationId xmlns:a16="http://schemas.microsoft.com/office/drawing/2014/main" id="{F3E6F3F8-D948-1BC6-1719-FDF0A1ABAEC6}"/>
              </a:ext>
            </a:extLst>
          </p:cNvPr>
          <p:cNvSpPr>
            <a:spLocks noGrp="1"/>
          </p:cNvSpPr>
          <p:nvPr>
            <p:ph type="title"/>
          </p:nvPr>
        </p:nvSpPr>
        <p:spPr/>
        <p:txBody>
          <a:bodyPr>
            <a:normAutofit/>
          </a:bodyPr>
          <a:lstStyle/>
          <a:p>
            <a:r>
              <a:rPr lang="en-US" dirty="0"/>
              <a:t>Facilities Planning </a:t>
            </a:r>
            <a:r>
              <a:rPr lang="en-US" dirty="0" err="1"/>
              <a:t>Cmte</a:t>
            </a:r>
            <a:r>
              <a:rPr lang="en-US" dirty="0"/>
              <a:t> (FPC)</a:t>
            </a:r>
            <a:br>
              <a:rPr lang="en-US" dirty="0"/>
            </a:br>
            <a:r>
              <a:rPr lang="en-US" sz="3200" i="1" dirty="0"/>
              <a:t>Nominees from Faculty Senate – 3 open positions</a:t>
            </a:r>
            <a:endParaRPr lang="en-US" i="1" dirty="0"/>
          </a:p>
        </p:txBody>
      </p:sp>
      <p:sp>
        <p:nvSpPr>
          <p:cNvPr id="3" name="TPAnswers" title="Answer Text">
            <a:extLst>
              <a:ext uri="{FF2B5EF4-FFF2-40B4-BE49-F238E27FC236}">
                <a16:creationId xmlns:a16="http://schemas.microsoft.com/office/drawing/2014/main" id="{55A7B9A6-EC40-A2B8-782A-0CB423896853}"/>
              </a:ext>
            </a:extLst>
          </p:cNvPr>
          <p:cNvSpPr>
            <a:spLocks noGrp="1"/>
          </p:cNvSpPr>
          <p:nvPr>
            <p:ph type="body" idx="1"/>
            <p:custDataLst>
              <p:tags r:id="rId3"/>
            </p:custDataLst>
          </p:nvPr>
        </p:nvSpPr>
        <p:spPr>
          <a:xfrm>
            <a:off x="1219200" y="1714500"/>
            <a:ext cx="5280991" cy="4800600"/>
          </a:xfrm>
        </p:spPr>
        <p:txBody>
          <a:bodyPr>
            <a:noAutofit/>
          </a:bodyPr>
          <a:lstStyle/>
          <a:p>
            <a:pPr marL="514350" indent="-514350">
              <a:lnSpc>
                <a:spcPct val="100000"/>
              </a:lnSpc>
              <a:spcBef>
                <a:spcPct val="20000"/>
              </a:spcBef>
              <a:spcAft>
                <a:spcPct val="100000"/>
              </a:spcAft>
              <a:buFont typeface="Arial" panose="020B0604020202020204" pitchFamily="34" charset="0"/>
              <a:buAutoNum type="arabicPeriod"/>
            </a:pPr>
            <a:r>
              <a:rPr lang="en-US" sz="2200" b="1" dirty="0">
                <a:solidFill>
                  <a:srgbClr val="FF0000"/>
                </a:solidFill>
              </a:rPr>
              <a:t>Melissa </a:t>
            </a:r>
            <a:r>
              <a:rPr lang="en-US" sz="2200" b="1" dirty="0" err="1">
                <a:solidFill>
                  <a:srgbClr val="FF0000"/>
                </a:solidFill>
              </a:rPr>
              <a:t>Ringhausen</a:t>
            </a:r>
            <a:r>
              <a:rPr lang="en-US" sz="2200" b="1" dirty="0">
                <a:solidFill>
                  <a:srgbClr val="FF0000"/>
                </a:solidFill>
              </a:rPr>
              <a:t> (</a:t>
            </a:r>
            <a:r>
              <a:rPr lang="en-US" sz="2200" b="1" dirty="0" err="1">
                <a:solidFill>
                  <a:srgbClr val="FF0000"/>
                </a:solidFill>
              </a:rPr>
              <a:t>Athl</a:t>
            </a:r>
            <a:r>
              <a:rPr lang="en-US" sz="2200" b="1" dirty="0">
                <a:solidFill>
                  <a:srgbClr val="FF0000"/>
                </a:solidFill>
              </a:rPr>
              <a:t>)</a:t>
            </a:r>
          </a:p>
          <a:p>
            <a:pPr marL="514350" indent="-514350">
              <a:lnSpc>
                <a:spcPct val="100000"/>
              </a:lnSpc>
              <a:spcBef>
                <a:spcPct val="20000"/>
              </a:spcBef>
              <a:spcAft>
                <a:spcPct val="100000"/>
              </a:spcAft>
              <a:buFont typeface="Arial" panose="020B0604020202020204" pitchFamily="34" charset="0"/>
              <a:buAutoNum type="arabicPeriod"/>
            </a:pPr>
            <a:r>
              <a:rPr lang="en-US" sz="2200" b="1" dirty="0">
                <a:solidFill>
                  <a:srgbClr val="FF0000"/>
                </a:solidFill>
              </a:rPr>
              <a:t>Maciej </a:t>
            </a:r>
            <a:r>
              <a:rPr lang="en-US" sz="2200" b="1" dirty="0" err="1">
                <a:solidFill>
                  <a:srgbClr val="FF0000"/>
                </a:solidFill>
              </a:rPr>
              <a:t>Zawodniak</a:t>
            </a:r>
            <a:r>
              <a:rPr lang="en-US" sz="2200" b="1" dirty="0">
                <a:solidFill>
                  <a:srgbClr val="FF0000"/>
                </a:solidFill>
              </a:rPr>
              <a:t> (ECE)</a:t>
            </a:r>
          </a:p>
          <a:p>
            <a:pPr marL="514350" indent="-514350">
              <a:lnSpc>
                <a:spcPct val="100000"/>
              </a:lnSpc>
              <a:spcBef>
                <a:spcPct val="20000"/>
              </a:spcBef>
              <a:spcAft>
                <a:spcPct val="100000"/>
              </a:spcAft>
              <a:buFont typeface="Arial" panose="020B0604020202020204" pitchFamily="34" charset="0"/>
              <a:buAutoNum type="arabicPeriod"/>
            </a:pPr>
            <a:r>
              <a:rPr lang="en-US" sz="2200" b="1" dirty="0">
                <a:solidFill>
                  <a:srgbClr val="FF0000"/>
                </a:solidFill>
              </a:rPr>
              <a:t>Stuart Baur (</a:t>
            </a:r>
            <a:r>
              <a:rPr lang="en-US" sz="2200" b="1" dirty="0" err="1">
                <a:solidFill>
                  <a:srgbClr val="FF0000"/>
                </a:solidFill>
              </a:rPr>
              <a:t>CArE</a:t>
            </a:r>
            <a:r>
              <a:rPr lang="en-US" sz="2200" b="1" dirty="0">
                <a:solidFill>
                  <a:srgbClr val="FF0000"/>
                </a:solidFill>
              </a:rPr>
              <a:t>)</a:t>
            </a:r>
          </a:p>
        </p:txBody>
      </p:sp>
      <p:sp>
        <p:nvSpPr>
          <p:cNvPr id="5" name="TPPolling" title="Polling Shape">
            <a:extLst>
              <a:ext uri="{FF2B5EF4-FFF2-40B4-BE49-F238E27FC236}">
                <a16:creationId xmlns:a16="http://schemas.microsoft.com/office/drawing/2014/main" id="{E154F510-9558-425A-A93D-00BE38F8662E}"/>
              </a:ext>
            </a:extLst>
          </p:cNvPr>
          <p:cNvSpPr/>
          <p:nvPr/>
        </p:nvSpPr>
        <p:spPr>
          <a:xfrm>
            <a:off x="0" y="0"/>
            <a:ext cx="12700" cy="12700"/>
          </a:xfrm>
          <a:prstGeom prst="rect">
            <a:avLst/>
          </a:prstGeom>
          <a:solidFill>
            <a:schemeClr val="accent1">
              <a:alpha val="10000"/>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088715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5" grpId="1"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PChart">
            <a:extLst>
              <a:ext uri="{FF2B5EF4-FFF2-40B4-BE49-F238E27FC236}">
                <a16:creationId xmlns:a16="http://schemas.microsoft.com/office/drawing/2014/main" id="{B80C54D6-79ED-D532-2B7B-DBAD8283642B}"/>
              </a:ext>
            </a:extLst>
          </p:cNvPr>
          <p:cNvSpPr/>
          <p:nvPr>
            <p:custDataLst>
              <p:tags r:id="rId2"/>
            </p:custDataLst>
          </p:nvPr>
        </p:nvSpPr>
        <p:spPr>
          <a:xfrm>
            <a:off x="6032500" y="1714500"/>
            <a:ext cx="6096000" cy="5143500"/>
          </a:xfrm>
          <a:prstGeom prst="rect">
            <a:avLst/>
          </a:prstGeom>
          <a:blipFill>
            <a:blip r:embed="rId5"/>
            <a:stretch>
              <a:fillRect/>
            </a:stretch>
          </a:blip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PQuestion" title="Question Text">
            <a:extLst>
              <a:ext uri="{FF2B5EF4-FFF2-40B4-BE49-F238E27FC236}">
                <a16:creationId xmlns:a16="http://schemas.microsoft.com/office/drawing/2014/main" id="{F3E6F3F8-D948-1BC6-1719-FDF0A1ABAEC6}"/>
              </a:ext>
            </a:extLst>
          </p:cNvPr>
          <p:cNvSpPr>
            <a:spLocks noGrp="1"/>
          </p:cNvSpPr>
          <p:nvPr>
            <p:ph type="title"/>
          </p:nvPr>
        </p:nvSpPr>
        <p:spPr/>
        <p:txBody>
          <a:bodyPr>
            <a:normAutofit/>
          </a:bodyPr>
          <a:lstStyle/>
          <a:p>
            <a:r>
              <a:rPr lang="en-US" dirty="0"/>
              <a:t>Facilities Planning </a:t>
            </a:r>
            <a:r>
              <a:rPr lang="en-US" dirty="0" err="1"/>
              <a:t>Cmte</a:t>
            </a:r>
            <a:r>
              <a:rPr lang="en-US" dirty="0"/>
              <a:t> (FPC)</a:t>
            </a:r>
            <a:br>
              <a:rPr lang="en-US" dirty="0"/>
            </a:br>
            <a:r>
              <a:rPr lang="en-US" sz="3200" i="1" dirty="0"/>
              <a:t>Nominees from Academic Depts – 4 open positions</a:t>
            </a:r>
            <a:endParaRPr lang="en-US" i="1" dirty="0"/>
          </a:p>
        </p:txBody>
      </p:sp>
      <p:sp>
        <p:nvSpPr>
          <p:cNvPr id="3" name="TPAnswers" title="Answer Text">
            <a:extLst>
              <a:ext uri="{FF2B5EF4-FFF2-40B4-BE49-F238E27FC236}">
                <a16:creationId xmlns:a16="http://schemas.microsoft.com/office/drawing/2014/main" id="{55A7B9A6-EC40-A2B8-782A-0CB423896853}"/>
              </a:ext>
            </a:extLst>
          </p:cNvPr>
          <p:cNvSpPr>
            <a:spLocks noGrp="1"/>
          </p:cNvSpPr>
          <p:nvPr>
            <p:ph type="body" idx="1"/>
            <p:custDataLst>
              <p:tags r:id="rId3"/>
            </p:custDataLst>
          </p:nvPr>
        </p:nvSpPr>
        <p:spPr>
          <a:xfrm>
            <a:off x="1219200" y="1714500"/>
            <a:ext cx="5406887" cy="4800600"/>
          </a:xfrm>
        </p:spPr>
        <p:txBody>
          <a:bodyPr>
            <a:noAutofit/>
          </a:bodyPr>
          <a:lstStyle/>
          <a:p>
            <a:pPr marL="514350" indent="-514350">
              <a:lnSpc>
                <a:spcPct val="100000"/>
              </a:lnSpc>
              <a:spcBef>
                <a:spcPct val="20000"/>
              </a:spcBef>
              <a:spcAft>
                <a:spcPct val="100000"/>
              </a:spcAft>
              <a:buFont typeface="Arial" panose="020B0604020202020204" pitchFamily="34" charset="0"/>
              <a:buAutoNum type="arabicPeriod"/>
            </a:pPr>
            <a:r>
              <a:rPr lang="en-US" sz="2200" b="1" dirty="0">
                <a:solidFill>
                  <a:srgbClr val="FF0000"/>
                </a:solidFill>
              </a:rPr>
              <a:t>Bill Gillis (</a:t>
            </a:r>
            <a:r>
              <a:rPr lang="en-US" sz="2200" b="1" dirty="0" err="1">
                <a:solidFill>
                  <a:srgbClr val="FF0000"/>
                </a:solidFill>
              </a:rPr>
              <a:t>CArE</a:t>
            </a:r>
            <a:r>
              <a:rPr lang="en-US" sz="2200" b="1" dirty="0">
                <a:solidFill>
                  <a:srgbClr val="FF0000"/>
                </a:solidFill>
              </a:rPr>
              <a:t>)</a:t>
            </a:r>
          </a:p>
          <a:p>
            <a:pPr marL="514350" indent="-514350">
              <a:lnSpc>
                <a:spcPct val="100000"/>
              </a:lnSpc>
              <a:spcBef>
                <a:spcPct val="20000"/>
              </a:spcBef>
              <a:spcAft>
                <a:spcPct val="100000"/>
              </a:spcAft>
              <a:buFont typeface="Arial" panose="020B0604020202020204" pitchFamily="34" charset="0"/>
              <a:buAutoNum type="arabicPeriod"/>
            </a:pPr>
            <a:r>
              <a:rPr lang="en-US" sz="2200" b="1" dirty="0">
                <a:solidFill>
                  <a:srgbClr val="FF0000"/>
                </a:solidFill>
              </a:rPr>
              <a:t>Pericles Stavropoulos (Chem)</a:t>
            </a:r>
          </a:p>
          <a:p>
            <a:pPr marL="514350" indent="-514350">
              <a:lnSpc>
                <a:spcPct val="100000"/>
              </a:lnSpc>
              <a:spcBef>
                <a:spcPct val="20000"/>
              </a:spcBef>
              <a:spcAft>
                <a:spcPct val="100000"/>
              </a:spcAft>
              <a:buFont typeface="Arial" panose="020B0604020202020204" pitchFamily="34" charset="0"/>
              <a:buAutoNum type="arabicPeriod"/>
            </a:pPr>
            <a:r>
              <a:rPr lang="en-US" sz="2200" dirty="0" err="1"/>
              <a:t>Pourya</a:t>
            </a:r>
            <a:r>
              <a:rPr lang="en-US" sz="2200" dirty="0"/>
              <a:t> Shamsi (ECE)</a:t>
            </a:r>
          </a:p>
          <a:p>
            <a:pPr marL="514350" indent="-514350">
              <a:lnSpc>
                <a:spcPct val="100000"/>
              </a:lnSpc>
              <a:spcBef>
                <a:spcPct val="20000"/>
              </a:spcBef>
              <a:spcAft>
                <a:spcPct val="100000"/>
              </a:spcAft>
              <a:buFont typeface="Arial" panose="020B0604020202020204" pitchFamily="34" charset="0"/>
              <a:buAutoNum type="arabicPeriod"/>
            </a:pPr>
            <a:r>
              <a:rPr lang="en-US" sz="2200" b="1" dirty="0" err="1">
                <a:solidFill>
                  <a:srgbClr val="FF0000"/>
                </a:solidFill>
              </a:rPr>
              <a:t>Jossalyn</a:t>
            </a:r>
            <a:r>
              <a:rPr lang="en-US" sz="2200" b="1" dirty="0">
                <a:solidFill>
                  <a:srgbClr val="FF0000"/>
                </a:solidFill>
              </a:rPr>
              <a:t> Larson (ETC)</a:t>
            </a:r>
          </a:p>
          <a:p>
            <a:pPr marL="514350" indent="-514350">
              <a:lnSpc>
                <a:spcPct val="100000"/>
              </a:lnSpc>
              <a:spcBef>
                <a:spcPct val="20000"/>
              </a:spcBef>
              <a:spcAft>
                <a:spcPct val="100000"/>
              </a:spcAft>
              <a:buFont typeface="Arial" panose="020B0604020202020204" pitchFamily="34" charset="0"/>
              <a:buAutoNum type="arabicPeriod"/>
            </a:pPr>
            <a:r>
              <a:rPr lang="en-US" sz="2200" dirty="0"/>
              <a:t>Justin Pope (HPS)</a:t>
            </a:r>
          </a:p>
          <a:p>
            <a:pPr marL="514350" indent="-514350">
              <a:lnSpc>
                <a:spcPct val="100000"/>
              </a:lnSpc>
              <a:spcBef>
                <a:spcPct val="20000"/>
              </a:spcBef>
              <a:spcAft>
                <a:spcPct val="100000"/>
              </a:spcAft>
              <a:buFont typeface="Arial" panose="020B0604020202020204" pitchFamily="34" charset="0"/>
              <a:buAutoNum type="arabicPeriod"/>
            </a:pPr>
            <a:r>
              <a:rPr lang="en-US" sz="2200" dirty="0"/>
              <a:t>Mohammad Abbas (MAE)</a:t>
            </a:r>
          </a:p>
          <a:p>
            <a:pPr marL="514350" indent="-514350">
              <a:lnSpc>
                <a:spcPct val="100000"/>
              </a:lnSpc>
              <a:spcBef>
                <a:spcPct val="20000"/>
              </a:spcBef>
              <a:spcAft>
                <a:spcPct val="100000"/>
              </a:spcAft>
              <a:buFont typeface="Arial" panose="020B0604020202020204" pitchFamily="34" charset="0"/>
              <a:buAutoNum type="arabicPeriod"/>
            </a:pPr>
            <a:r>
              <a:rPr lang="en-US" sz="2200" b="1" dirty="0">
                <a:solidFill>
                  <a:srgbClr val="FF0000"/>
                </a:solidFill>
              </a:rPr>
              <a:t>Amy </a:t>
            </a:r>
            <a:r>
              <a:rPr lang="en-US" sz="2200" b="1" dirty="0" err="1">
                <a:solidFill>
                  <a:srgbClr val="FF0000"/>
                </a:solidFill>
              </a:rPr>
              <a:t>Belfi</a:t>
            </a:r>
            <a:r>
              <a:rPr lang="en-US" sz="2200" b="1" dirty="0">
                <a:solidFill>
                  <a:srgbClr val="FF0000"/>
                </a:solidFill>
              </a:rPr>
              <a:t> (</a:t>
            </a:r>
            <a:r>
              <a:rPr lang="en-US" sz="2200" b="1" dirty="0" err="1">
                <a:solidFill>
                  <a:srgbClr val="FF0000"/>
                </a:solidFill>
              </a:rPr>
              <a:t>PsychSci</a:t>
            </a:r>
            <a:r>
              <a:rPr lang="en-US" sz="2200" b="1" dirty="0">
                <a:solidFill>
                  <a:srgbClr val="FF0000"/>
                </a:solidFill>
              </a:rPr>
              <a:t>)</a:t>
            </a:r>
          </a:p>
        </p:txBody>
      </p:sp>
      <p:sp>
        <p:nvSpPr>
          <p:cNvPr id="5" name="TPPolling" title="Polling Shape">
            <a:extLst>
              <a:ext uri="{FF2B5EF4-FFF2-40B4-BE49-F238E27FC236}">
                <a16:creationId xmlns:a16="http://schemas.microsoft.com/office/drawing/2014/main" id="{096E2C83-47BA-C68B-7BD9-CC4D4EBB76A9}"/>
              </a:ext>
            </a:extLst>
          </p:cNvPr>
          <p:cNvSpPr/>
          <p:nvPr/>
        </p:nvSpPr>
        <p:spPr>
          <a:xfrm>
            <a:off x="0" y="0"/>
            <a:ext cx="12700" cy="12700"/>
          </a:xfrm>
          <a:prstGeom prst="rect">
            <a:avLst/>
          </a:prstGeom>
          <a:solidFill>
            <a:schemeClr val="accent1">
              <a:alpha val="10000"/>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316837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5"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6"/>
          <p:cNvSpPr txBox="1">
            <a:spLocks noGrp="1"/>
          </p:cNvSpPr>
          <p:nvPr>
            <p:ph type="body" idx="1"/>
          </p:nvPr>
        </p:nvSpPr>
        <p:spPr>
          <a:xfrm>
            <a:off x="681054" y="3042959"/>
            <a:ext cx="10929485" cy="267379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509E2F"/>
              </a:buClr>
              <a:buSzPts val="3600"/>
              <a:buNone/>
            </a:pPr>
            <a:r>
              <a:rPr lang="en" sz="3600">
                <a:latin typeface="Arial"/>
                <a:ea typeface="Arial"/>
                <a:cs typeface="Arial"/>
                <a:sym typeface="Arial"/>
              </a:rPr>
              <a:t>III.	President’s Report</a:t>
            </a:r>
            <a:endParaRPr/>
          </a:p>
          <a:p>
            <a:pPr marL="0" lvl="0" indent="0" algn="l" rtl="0">
              <a:lnSpc>
                <a:spcPct val="100000"/>
              </a:lnSpc>
              <a:spcBef>
                <a:spcPts val="720"/>
              </a:spcBef>
              <a:spcAft>
                <a:spcPts val="0"/>
              </a:spcAft>
              <a:buClr>
                <a:srgbClr val="003B49"/>
              </a:buClr>
              <a:buSzPts val="3600"/>
              <a:buNone/>
            </a:pPr>
            <a:r>
              <a:rPr lang="en" sz="3600" b="1">
                <a:solidFill>
                  <a:srgbClr val="003B49"/>
                </a:solidFill>
                <a:latin typeface="Arial"/>
                <a:ea typeface="Arial"/>
                <a:cs typeface="Arial"/>
                <a:sym typeface="Arial"/>
              </a:rPr>
              <a:t>	</a:t>
            </a:r>
            <a:r>
              <a:rPr lang="en" sz="3600">
                <a:solidFill>
                  <a:srgbClr val="003B49"/>
                </a:solidFill>
                <a:latin typeface="Arial"/>
                <a:ea typeface="Arial"/>
                <a:cs typeface="Arial"/>
                <a:sym typeface="Arial"/>
              </a:rPr>
              <a:t>K. Sheppard</a:t>
            </a:r>
            <a:endParaRPr/>
          </a:p>
        </p:txBody>
      </p:sp>
      <p:sp>
        <p:nvSpPr>
          <p:cNvPr id="239" name="Google Shape;239;p6"/>
          <p:cNvSpPr txBox="1">
            <a:spLocks noGrp="1"/>
          </p:cNvSpPr>
          <p:nvPr>
            <p:ph type="body" idx="2"/>
          </p:nvPr>
        </p:nvSpPr>
        <p:spPr>
          <a:xfrm>
            <a:off x="681053" y="1790003"/>
            <a:ext cx="10912883" cy="99199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509E2F"/>
              </a:buClr>
              <a:buSzPts val="3600"/>
              <a:buNone/>
            </a:pPr>
            <a:r>
              <a:rPr lang="en" sz="3600">
                <a:latin typeface="Arial"/>
                <a:ea typeface="Arial"/>
                <a:cs typeface="Arial"/>
                <a:sym typeface="Arial"/>
              </a:rPr>
              <a:t>Agenda</a:t>
            </a:r>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PChart">
            <a:extLst>
              <a:ext uri="{FF2B5EF4-FFF2-40B4-BE49-F238E27FC236}">
                <a16:creationId xmlns:a16="http://schemas.microsoft.com/office/drawing/2014/main" id="{A8AFABAE-C681-AB6F-A147-1E415B803426}"/>
              </a:ext>
            </a:extLst>
          </p:cNvPr>
          <p:cNvSpPr/>
          <p:nvPr>
            <p:custDataLst>
              <p:tags r:id="rId2"/>
            </p:custDataLst>
          </p:nvPr>
        </p:nvSpPr>
        <p:spPr>
          <a:xfrm>
            <a:off x="6032500" y="1714500"/>
            <a:ext cx="6096000" cy="5143500"/>
          </a:xfrm>
          <a:prstGeom prst="rect">
            <a:avLst/>
          </a:prstGeom>
          <a:blipFill>
            <a:blip r:embed="rId5"/>
            <a:stretch>
              <a:fillRect/>
            </a:stretch>
          </a:blip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PQuestion" title="Question Text">
            <a:extLst>
              <a:ext uri="{FF2B5EF4-FFF2-40B4-BE49-F238E27FC236}">
                <a16:creationId xmlns:a16="http://schemas.microsoft.com/office/drawing/2014/main" id="{F3E6F3F8-D948-1BC6-1719-FDF0A1ABAEC6}"/>
              </a:ext>
            </a:extLst>
          </p:cNvPr>
          <p:cNvSpPr>
            <a:spLocks noGrp="1"/>
          </p:cNvSpPr>
          <p:nvPr>
            <p:ph type="title"/>
          </p:nvPr>
        </p:nvSpPr>
        <p:spPr/>
        <p:txBody>
          <a:bodyPr>
            <a:normAutofit/>
          </a:bodyPr>
          <a:lstStyle/>
          <a:p>
            <a:r>
              <a:rPr lang="en-US" dirty="0"/>
              <a:t>Honorary Degrees (HD)</a:t>
            </a:r>
            <a:br>
              <a:rPr lang="en-US" dirty="0"/>
            </a:br>
            <a:r>
              <a:rPr lang="en-US" sz="3200" i="1" dirty="0"/>
              <a:t>Nominees from Academic Depts – 4 open positions</a:t>
            </a:r>
            <a:endParaRPr lang="en-US" i="1" dirty="0"/>
          </a:p>
        </p:txBody>
      </p:sp>
      <p:sp>
        <p:nvSpPr>
          <p:cNvPr id="3" name="TPAnswers" title="Answer Text">
            <a:extLst>
              <a:ext uri="{FF2B5EF4-FFF2-40B4-BE49-F238E27FC236}">
                <a16:creationId xmlns:a16="http://schemas.microsoft.com/office/drawing/2014/main" id="{55A7B9A6-EC40-A2B8-782A-0CB423896853}"/>
              </a:ext>
            </a:extLst>
          </p:cNvPr>
          <p:cNvSpPr>
            <a:spLocks noGrp="1"/>
          </p:cNvSpPr>
          <p:nvPr>
            <p:ph type="body" idx="1"/>
            <p:custDataLst>
              <p:tags r:id="rId3"/>
            </p:custDataLst>
          </p:nvPr>
        </p:nvSpPr>
        <p:spPr>
          <a:xfrm>
            <a:off x="1219200" y="1714500"/>
            <a:ext cx="5155096" cy="4800600"/>
          </a:xfrm>
        </p:spPr>
        <p:txBody>
          <a:bodyPr>
            <a:noAutofit/>
          </a:bodyPr>
          <a:lstStyle/>
          <a:p>
            <a:pPr marL="514350" indent="-514350">
              <a:lnSpc>
                <a:spcPct val="100000"/>
              </a:lnSpc>
              <a:spcBef>
                <a:spcPct val="20000"/>
              </a:spcBef>
              <a:spcAft>
                <a:spcPct val="100000"/>
              </a:spcAft>
              <a:buFont typeface="Arial" panose="020B0604020202020204" pitchFamily="34" charset="0"/>
              <a:buAutoNum type="arabicPeriod"/>
            </a:pPr>
            <a:r>
              <a:rPr lang="en-US" sz="2200" dirty="0" err="1"/>
              <a:t>Bih-Ruh</a:t>
            </a:r>
            <a:r>
              <a:rPr lang="en-US" sz="2200" dirty="0"/>
              <a:t> Lea (BIT)</a:t>
            </a:r>
          </a:p>
          <a:p>
            <a:pPr marL="514350" indent="-514350">
              <a:lnSpc>
                <a:spcPct val="100000"/>
              </a:lnSpc>
              <a:spcBef>
                <a:spcPct val="20000"/>
              </a:spcBef>
              <a:spcAft>
                <a:spcPct val="100000"/>
              </a:spcAft>
              <a:buFont typeface="Arial" panose="020B0604020202020204" pitchFamily="34" charset="0"/>
              <a:buAutoNum type="arabicPeriod"/>
            </a:pPr>
            <a:r>
              <a:rPr lang="en-US" sz="2200" b="1" dirty="0">
                <a:solidFill>
                  <a:srgbClr val="FF0000"/>
                </a:solidFill>
              </a:rPr>
              <a:t>Joel Burken (</a:t>
            </a:r>
            <a:r>
              <a:rPr lang="en-US" sz="2200" b="1" dirty="0" err="1">
                <a:solidFill>
                  <a:srgbClr val="FF0000"/>
                </a:solidFill>
              </a:rPr>
              <a:t>CArE</a:t>
            </a:r>
            <a:r>
              <a:rPr lang="en-US" sz="2200" b="1" dirty="0">
                <a:solidFill>
                  <a:srgbClr val="FF0000"/>
                </a:solidFill>
              </a:rPr>
              <a:t>)</a:t>
            </a:r>
          </a:p>
          <a:p>
            <a:pPr marL="514350" indent="-514350">
              <a:lnSpc>
                <a:spcPct val="100000"/>
              </a:lnSpc>
              <a:spcBef>
                <a:spcPct val="20000"/>
              </a:spcBef>
              <a:spcAft>
                <a:spcPct val="100000"/>
              </a:spcAft>
              <a:buFont typeface="Arial" panose="020B0604020202020204" pitchFamily="34" charset="0"/>
              <a:buAutoNum type="arabicPeriod"/>
            </a:pPr>
            <a:r>
              <a:rPr lang="en-US" sz="2200" b="1" dirty="0">
                <a:solidFill>
                  <a:srgbClr val="FF0000"/>
                </a:solidFill>
              </a:rPr>
              <a:t>Jeff Winiarz (Chem)</a:t>
            </a:r>
          </a:p>
          <a:p>
            <a:pPr marL="514350" indent="-514350">
              <a:lnSpc>
                <a:spcPct val="100000"/>
              </a:lnSpc>
              <a:spcBef>
                <a:spcPct val="20000"/>
              </a:spcBef>
              <a:spcAft>
                <a:spcPct val="100000"/>
              </a:spcAft>
              <a:buFont typeface="Arial" panose="020B0604020202020204" pitchFamily="34" charset="0"/>
              <a:buAutoNum type="arabicPeriod"/>
            </a:pPr>
            <a:r>
              <a:rPr lang="en-US" sz="2200" dirty="0"/>
              <a:t>C. H. Wu (ECE)</a:t>
            </a:r>
          </a:p>
          <a:p>
            <a:pPr marL="514350" indent="-514350">
              <a:lnSpc>
                <a:spcPct val="100000"/>
              </a:lnSpc>
              <a:spcBef>
                <a:spcPct val="20000"/>
              </a:spcBef>
              <a:spcAft>
                <a:spcPct val="100000"/>
              </a:spcAft>
              <a:buFont typeface="Arial" panose="020B0604020202020204" pitchFamily="34" charset="0"/>
              <a:buAutoNum type="arabicPeriod"/>
            </a:pPr>
            <a:r>
              <a:rPr lang="en-US" sz="2200" b="1" dirty="0">
                <a:solidFill>
                  <a:srgbClr val="FF0000"/>
                </a:solidFill>
              </a:rPr>
              <a:t>Kelvin Erickson (ECE)</a:t>
            </a:r>
          </a:p>
          <a:p>
            <a:pPr marL="514350" indent="-514350">
              <a:lnSpc>
                <a:spcPct val="100000"/>
              </a:lnSpc>
              <a:spcBef>
                <a:spcPct val="20000"/>
              </a:spcBef>
              <a:spcAft>
                <a:spcPct val="100000"/>
              </a:spcAft>
              <a:buFont typeface="Arial" panose="020B0604020202020204" pitchFamily="34" charset="0"/>
              <a:buAutoNum type="arabicPeriod"/>
            </a:pPr>
            <a:r>
              <a:rPr lang="en-US" sz="2200" dirty="0"/>
              <a:t>KC Dolan (ETC)</a:t>
            </a:r>
          </a:p>
          <a:p>
            <a:pPr marL="514350" indent="-514350">
              <a:lnSpc>
                <a:spcPct val="100000"/>
              </a:lnSpc>
              <a:spcBef>
                <a:spcPct val="20000"/>
              </a:spcBef>
              <a:spcAft>
                <a:spcPct val="100000"/>
              </a:spcAft>
              <a:buFont typeface="Arial" panose="020B0604020202020204" pitchFamily="34" charset="0"/>
              <a:buAutoNum type="arabicPeriod"/>
            </a:pPr>
            <a:r>
              <a:rPr lang="en-US" sz="2200" b="1" dirty="0">
                <a:solidFill>
                  <a:srgbClr val="FF0000"/>
                </a:solidFill>
              </a:rPr>
              <a:t>Michael Meagher (HPS)</a:t>
            </a:r>
          </a:p>
        </p:txBody>
      </p:sp>
      <p:sp>
        <p:nvSpPr>
          <p:cNvPr id="5" name="TPPolling" title="Polling Shape">
            <a:extLst>
              <a:ext uri="{FF2B5EF4-FFF2-40B4-BE49-F238E27FC236}">
                <a16:creationId xmlns:a16="http://schemas.microsoft.com/office/drawing/2014/main" id="{765334AC-396D-FDE2-BB30-4C3CC27340FB}"/>
              </a:ext>
            </a:extLst>
          </p:cNvPr>
          <p:cNvSpPr/>
          <p:nvPr/>
        </p:nvSpPr>
        <p:spPr>
          <a:xfrm>
            <a:off x="0" y="0"/>
            <a:ext cx="12700" cy="12700"/>
          </a:xfrm>
          <a:prstGeom prst="rect">
            <a:avLst/>
          </a:prstGeom>
          <a:solidFill>
            <a:schemeClr val="accent1">
              <a:alpha val="10000"/>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944201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5" grpId="1"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PChart">
            <a:extLst>
              <a:ext uri="{FF2B5EF4-FFF2-40B4-BE49-F238E27FC236}">
                <a16:creationId xmlns:a16="http://schemas.microsoft.com/office/drawing/2014/main" id="{76A7856D-3737-6865-ABDE-38C6D70F32AE}"/>
              </a:ext>
            </a:extLst>
          </p:cNvPr>
          <p:cNvSpPr/>
          <p:nvPr>
            <p:custDataLst>
              <p:tags r:id="rId2"/>
            </p:custDataLst>
          </p:nvPr>
        </p:nvSpPr>
        <p:spPr>
          <a:xfrm>
            <a:off x="6032500" y="1714500"/>
            <a:ext cx="6096000" cy="5143500"/>
          </a:xfrm>
          <a:prstGeom prst="rect">
            <a:avLst/>
          </a:prstGeom>
          <a:blipFill>
            <a:blip r:embed="rId5"/>
            <a:stretch>
              <a:fillRect/>
            </a:stretch>
          </a:blip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PQuestion" title="Question Text">
            <a:extLst>
              <a:ext uri="{FF2B5EF4-FFF2-40B4-BE49-F238E27FC236}">
                <a16:creationId xmlns:a16="http://schemas.microsoft.com/office/drawing/2014/main" id="{F3E6F3F8-D948-1BC6-1719-FDF0A1ABAEC6}"/>
              </a:ext>
            </a:extLst>
          </p:cNvPr>
          <p:cNvSpPr>
            <a:spLocks noGrp="1"/>
          </p:cNvSpPr>
          <p:nvPr>
            <p:ph type="title"/>
          </p:nvPr>
        </p:nvSpPr>
        <p:spPr/>
        <p:txBody>
          <a:bodyPr>
            <a:normAutofit/>
          </a:bodyPr>
          <a:lstStyle/>
          <a:p>
            <a:r>
              <a:rPr lang="en-US" dirty="0"/>
              <a:t>Intellectual Property and Tech Transfer (IPTT)</a:t>
            </a:r>
            <a:br>
              <a:rPr lang="en-US" dirty="0"/>
            </a:br>
            <a:r>
              <a:rPr lang="en-US" sz="3200" i="1" dirty="0"/>
              <a:t>Nominees from Faculty Senate – 4 open positions</a:t>
            </a:r>
            <a:endParaRPr lang="en-US" i="1" dirty="0"/>
          </a:p>
        </p:txBody>
      </p:sp>
      <p:sp>
        <p:nvSpPr>
          <p:cNvPr id="3" name="TPAnswers" title="Answer Text">
            <a:extLst>
              <a:ext uri="{FF2B5EF4-FFF2-40B4-BE49-F238E27FC236}">
                <a16:creationId xmlns:a16="http://schemas.microsoft.com/office/drawing/2014/main" id="{55A7B9A6-EC40-A2B8-782A-0CB423896853}"/>
              </a:ext>
            </a:extLst>
          </p:cNvPr>
          <p:cNvSpPr>
            <a:spLocks noGrp="1"/>
          </p:cNvSpPr>
          <p:nvPr>
            <p:ph type="body" idx="1"/>
            <p:custDataLst>
              <p:tags r:id="rId3"/>
            </p:custDataLst>
          </p:nvPr>
        </p:nvSpPr>
        <p:spPr>
          <a:xfrm>
            <a:off x="1219200" y="1714500"/>
            <a:ext cx="5300870" cy="4800600"/>
          </a:xfrm>
        </p:spPr>
        <p:txBody>
          <a:bodyPr>
            <a:noAutofit/>
          </a:bodyPr>
          <a:lstStyle/>
          <a:p>
            <a:pPr marL="514350" indent="-514350">
              <a:lnSpc>
                <a:spcPct val="100000"/>
              </a:lnSpc>
              <a:spcBef>
                <a:spcPct val="20000"/>
              </a:spcBef>
              <a:spcAft>
                <a:spcPct val="100000"/>
              </a:spcAft>
              <a:buFont typeface="Arial" panose="020B0604020202020204" pitchFamily="34" charset="0"/>
              <a:buAutoNum type="arabicPeriod"/>
            </a:pPr>
            <a:r>
              <a:rPr lang="en-US" sz="2200" b="1" dirty="0">
                <a:solidFill>
                  <a:srgbClr val="FF0000"/>
                </a:solidFill>
              </a:rPr>
              <a:t>Joseph Smith (ChBE)</a:t>
            </a:r>
          </a:p>
          <a:p>
            <a:pPr marL="514350" indent="-514350">
              <a:lnSpc>
                <a:spcPct val="100000"/>
              </a:lnSpc>
              <a:spcBef>
                <a:spcPct val="20000"/>
              </a:spcBef>
              <a:spcAft>
                <a:spcPct val="100000"/>
              </a:spcAft>
              <a:buFont typeface="Arial" panose="020B0604020202020204" pitchFamily="34" charset="0"/>
              <a:buAutoNum type="arabicPeriod"/>
            </a:pPr>
            <a:r>
              <a:rPr lang="en-US" sz="2200" dirty="0"/>
              <a:t>John McManus (HPS)</a:t>
            </a:r>
          </a:p>
          <a:p>
            <a:pPr marL="514350" indent="-514350">
              <a:lnSpc>
                <a:spcPct val="100000"/>
              </a:lnSpc>
              <a:spcBef>
                <a:spcPct val="20000"/>
              </a:spcBef>
              <a:spcAft>
                <a:spcPct val="100000"/>
              </a:spcAft>
              <a:buFont typeface="Arial" panose="020B0604020202020204" pitchFamily="34" charset="0"/>
              <a:buAutoNum type="arabicPeriod"/>
            </a:pPr>
            <a:r>
              <a:rPr lang="en-US" sz="2200" b="1" dirty="0">
                <a:solidFill>
                  <a:srgbClr val="FF0000"/>
                </a:solidFill>
              </a:rPr>
              <a:t>Genda Chen (</a:t>
            </a:r>
            <a:r>
              <a:rPr lang="en-US" sz="2200" b="1" dirty="0" err="1">
                <a:solidFill>
                  <a:srgbClr val="FF0000"/>
                </a:solidFill>
              </a:rPr>
              <a:t>CArE</a:t>
            </a:r>
            <a:r>
              <a:rPr lang="en-US" sz="2200" b="1" dirty="0">
                <a:solidFill>
                  <a:srgbClr val="FF0000"/>
                </a:solidFill>
              </a:rPr>
              <a:t>)</a:t>
            </a:r>
          </a:p>
          <a:p>
            <a:pPr marL="514350" indent="-514350">
              <a:lnSpc>
                <a:spcPct val="100000"/>
              </a:lnSpc>
              <a:spcBef>
                <a:spcPct val="20000"/>
              </a:spcBef>
              <a:spcAft>
                <a:spcPct val="100000"/>
              </a:spcAft>
              <a:buFont typeface="Arial" panose="020B0604020202020204" pitchFamily="34" charset="0"/>
              <a:buAutoNum type="arabicPeriod"/>
            </a:pPr>
            <a:r>
              <a:rPr lang="en-US" sz="2200" b="1" dirty="0">
                <a:solidFill>
                  <a:srgbClr val="FF0000"/>
                </a:solidFill>
              </a:rPr>
              <a:t>Ashok Midha (MAE)</a:t>
            </a:r>
          </a:p>
          <a:p>
            <a:pPr marL="514350" indent="-514350">
              <a:lnSpc>
                <a:spcPct val="100000"/>
              </a:lnSpc>
              <a:spcBef>
                <a:spcPct val="20000"/>
              </a:spcBef>
              <a:spcAft>
                <a:spcPct val="100000"/>
              </a:spcAft>
              <a:buFont typeface="Arial" panose="020B0604020202020204" pitchFamily="34" charset="0"/>
              <a:buAutoNum type="arabicPeriod"/>
            </a:pPr>
            <a:r>
              <a:rPr lang="en-US" sz="2200" b="1" dirty="0">
                <a:solidFill>
                  <a:srgbClr val="FF0000"/>
                </a:solidFill>
              </a:rPr>
              <a:t>K. Krishnamurthy (MAE</a:t>
            </a:r>
            <a:r>
              <a:rPr lang="en-US" sz="2200" dirty="0"/>
              <a:t>)</a:t>
            </a:r>
          </a:p>
        </p:txBody>
      </p:sp>
      <p:sp>
        <p:nvSpPr>
          <p:cNvPr id="5" name="TPPolling" title="Polling Shape">
            <a:extLst>
              <a:ext uri="{FF2B5EF4-FFF2-40B4-BE49-F238E27FC236}">
                <a16:creationId xmlns:a16="http://schemas.microsoft.com/office/drawing/2014/main" id="{4AF0A88D-83F5-1275-586D-C1603650A205}"/>
              </a:ext>
            </a:extLst>
          </p:cNvPr>
          <p:cNvSpPr/>
          <p:nvPr/>
        </p:nvSpPr>
        <p:spPr>
          <a:xfrm>
            <a:off x="0" y="0"/>
            <a:ext cx="12700" cy="12700"/>
          </a:xfrm>
          <a:prstGeom prst="rect">
            <a:avLst/>
          </a:prstGeom>
          <a:solidFill>
            <a:schemeClr val="accent1">
              <a:alpha val="10000"/>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251864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5" grpId="1"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PChart">
            <a:extLst>
              <a:ext uri="{FF2B5EF4-FFF2-40B4-BE49-F238E27FC236}">
                <a16:creationId xmlns:a16="http://schemas.microsoft.com/office/drawing/2014/main" id="{76831D00-CE1C-5E19-3A6C-D5D5315FDF7C}"/>
              </a:ext>
            </a:extLst>
          </p:cNvPr>
          <p:cNvSpPr/>
          <p:nvPr>
            <p:custDataLst>
              <p:tags r:id="rId2"/>
            </p:custDataLst>
          </p:nvPr>
        </p:nvSpPr>
        <p:spPr>
          <a:xfrm>
            <a:off x="6032500" y="1714500"/>
            <a:ext cx="6096000" cy="5143500"/>
          </a:xfrm>
          <a:prstGeom prst="rect">
            <a:avLst/>
          </a:prstGeom>
          <a:blipFill>
            <a:blip r:embed="rId5"/>
            <a:stretch>
              <a:fillRect/>
            </a:stretch>
          </a:blip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PQuestion" title="Question Text">
            <a:extLst>
              <a:ext uri="{FF2B5EF4-FFF2-40B4-BE49-F238E27FC236}">
                <a16:creationId xmlns:a16="http://schemas.microsoft.com/office/drawing/2014/main" id="{F3E6F3F8-D948-1BC6-1719-FDF0A1ABAEC6}"/>
              </a:ext>
            </a:extLst>
          </p:cNvPr>
          <p:cNvSpPr>
            <a:spLocks noGrp="1"/>
          </p:cNvSpPr>
          <p:nvPr>
            <p:ph type="title"/>
          </p:nvPr>
        </p:nvSpPr>
        <p:spPr/>
        <p:txBody>
          <a:bodyPr>
            <a:normAutofit/>
          </a:bodyPr>
          <a:lstStyle/>
          <a:p>
            <a:r>
              <a:rPr lang="en-US" dirty="0"/>
              <a:t>Library and Learning Resource (LLRC)</a:t>
            </a:r>
            <a:br>
              <a:rPr lang="en-US" dirty="0"/>
            </a:br>
            <a:r>
              <a:rPr lang="en-US" sz="3200" i="1" dirty="0"/>
              <a:t>Nominees from Academic Depts – 6 open positions</a:t>
            </a:r>
            <a:endParaRPr lang="en-US" i="1" dirty="0"/>
          </a:p>
        </p:txBody>
      </p:sp>
      <p:sp>
        <p:nvSpPr>
          <p:cNvPr id="3" name="TPAnswers" title="Answer Text">
            <a:extLst>
              <a:ext uri="{FF2B5EF4-FFF2-40B4-BE49-F238E27FC236}">
                <a16:creationId xmlns:a16="http://schemas.microsoft.com/office/drawing/2014/main" id="{55A7B9A6-EC40-A2B8-782A-0CB423896853}"/>
              </a:ext>
            </a:extLst>
          </p:cNvPr>
          <p:cNvSpPr>
            <a:spLocks noGrp="1"/>
          </p:cNvSpPr>
          <p:nvPr>
            <p:ph type="body" idx="1"/>
            <p:custDataLst>
              <p:tags r:id="rId3"/>
            </p:custDataLst>
          </p:nvPr>
        </p:nvSpPr>
        <p:spPr>
          <a:xfrm>
            <a:off x="1219200" y="1714500"/>
            <a:ext cx="4976191" cy="4778375"/>
          </a:xfrm>
        </p:spPr>
        <p:txBody>
          <a:bodyPr>
            <a:noAutofit/>
          </a:bodyPr>
          <a:lstStyle/>
          <a:p>
            <a:pPr marL="514350" indent="-514350">
              <a:lnSpc>
                <a:spcPct val="100000"/>
              </a:lnSpc>
              <a:spcBef>
                <a:spcPct val="20000"/>
              </a:spcBef>
              <a:spcAft>
                <a:spcPct val="100000"/>
              </a:spcAft>
              <a:buFont typeface="Arial" panose="020B0604020202020204" pitchFamily="34" charset="0"/>
              <a:buAutoNum type="arabicPeriod"/>
            </a:pPr>
            <a:r>
              <a:rPr lang="en-US" sz="1800" b="1" dirty="0">
                <a:solidFill>
                  <a:srgbClr val="FF0000"/>
                </a:solidFill>
              </a:rPr>
              <a:t>Jeremy Maurer</a:t>
            </a:r>
          </a:p>
          <a:p>
            <a:pPr marL="514350" indent="-514350">
              <a:lnSpc>
                <a:spcPct val="100000"/>
              </a:lnSpc>
              <a:spcBef>
                <a:spcPct val="20000"/>
              </a:spcBef>
              <a:spcAft>
                <a:spcPct val="100000"/>
              </a:spcAft>
              <a:buFont typeface="Arial" panose="020B0604020202020204" pitchFamily="34" charset="0"/>
              <a:buAutoNum type="arabicPeriod"/>
            </a:pPr>
            <a:r>
              <a:rPr lang="en-US" sz="1800" b="1" dirty="0">
                <a:solidFill>
                  <a:srgbClr val="FF0000"/>
                </a:solidFill>
              </a:rPr>
              <a:t>San Yeung (CS)</a:t>
            </a:r>
          </a:p>
          <a:p>
            <a:pPr marL="514350" indent="-514350">
              <a:lnSpc>
                <a:spcPct val="100000"/>
              </a:lnSpc>
              <a:spcBef>
                <a:spcPct val="20000"/>
              </a:spcBef>
              <a:spcAft>
                <a:spcPct val="100000"/>
              </a:spcAft>
              <a:buFont typeface="Arial" panose="020B0604020202020204" pitchFamily="34" charset="0"/>
              <a:buAutoNum type="arabicPeriod"/>
            </a:pPr>
            <a:r>
              <a:rPr lang="en-US" sz="1800" b="1" dirty="0">
                <a:solidFill>
                  <a:srgbClr val="FF0000"/>
                </a:solidFill>
              </a:rPr>
              <a:t>Thomas Schuman (Chem)</a:t>
            </a:r>
          </a:p>
          <a:p>
            <a:pPr marL="514350" indent="-514350">
              <a:lnSpc>
                <a:spcPct val="100000"/>
              </a:lnSpc>
              <a:spcBef>
                <a:spcPct val="20000"/>
              </a:spcBef>
              <a:spcAft>
                <a:spcPct val="100000"/>
              </a:spcAft>
              <a:buFont typeface="Arial" panose="020B0604020202020204" pitchFamily="34" charset="0"/>
              <a:buAutoNum type="arabicPeriod"/>
            </a:pPr>
            <a:r>
              <a:rPr lang="en-US" sz="1800" dirty="0"/>
              <a:t>Michel </a:t>
            </a:r>
            <a:r>
              <a:rPr lang="en-US" sz="1800" dirty="0" err="1"/>
              <a:t>Gueldry</a:t>
            </a:r>
            <a:r>
              <a:rPr lang="en-US" sz="1800" dirty="0"/>
              <a:t> (ALP)</a:t>
            </a:r>
          </a:p>
          <a:p>
            <a:pPr marL="514350" indent="-514350">
              <a:lnSpc>
                <a:spcPct val="100000"/>
              </a:lnSpc>
              <a:spcBef>
                <a:spcPct val="20000"/>
              </a:spcBef>
              <a:spcAft>
                <a:spcPct val="100000"/>
              </a:spcAft>
              <a:buFont typeface="Arial" panose="020B0604020202020204" pitchFamily="34" charset="0"/>
              <a:buAutoNum type="arabicPeriod"/>
            </a:pPr>
            <a:r>
              <a:rPr lang="en-US" sz="1800" dirty="0"/>
              <a:t>Dan Oerther (</a:t>
            </a:r>
            <a:r>
              <a:rPr lang="en-US" sz="1800" dirty="0" err="1"/>
              <a:t>CArE</a:t>
            </a:r>
            <a:r>
              <a:rPr lang="en-US" sz="1800" dirty="0"/>
              <a:t>)</a:t>
            </a:r>
          </a:p>
          <a:p>
            <a:pPr marL="514350" indent="-514350">
              <a:lnSpc>
                <a:spcPct val="100000"/>
              </a:lnSpc>
              <a:spcBef>
                <a:spcPct val="20000"/>
              </a:spcBef>
              <a:spcAft>
                <a:spcPct val="100000"/>
              </a:spcAft>
              <a:buFont typeface="Arial" panose="020B0604020202020204" pitchFamily="34" charset="0"/>
              <a:buAutoNum type="arabicPeriod"/>
            </a:pPr>
            <a:r>
              <a:rPr lang="en-US" sz="1800" b="1" dirty="0">
                <a:solidFill>
                  <a:srgbClr val="FF0000"/>
                </a:solidFill>
              </a:rPr>
              <a:t>Rui Bo (ECE)</a:t>
            </a:r>
          </a:p>
          <a:p>
            <a:pPr marL="514350" indent="-514350">
              <a:lnSpc>
                <a:spcPct val="100000"/>
              </a:lnSpc>
              <a:spcBef>
                <a:spcPct val="20000"/>
              </a:spcBef>
              <a:spcAft>
                <a:spcPct val="100000"/>
              </a:spcAft>
              <a:buFont typeface="Arial" panose="020B0604020202020204" pitchFamily="34" charset="0"/>
              <a:buAutoNum type="arabicPeriod"/>
            </a:pPr>
            <a:r>
              <a:rPr lang="en-US" sz="1800" b="1" dirty="0">
                <a:solidFill>
                  <a:srgbClr val="FF0000"/>
                </a:solidFill>
              </a:rPr>
              <a:t>Ed Malone (ETC)</a:t>
            </a:r>
          </a:p>
          <a:p>
            <a:pPr marL="514350" indent="-514350">
              <a:lnSpc>
                <a:spcPct val="100000"/>
              </a:lnSpc>
              <a:spcBef>
                <a:spcPct val="20000"/>
              </a:spcBef>
              <a:spcAft>
                <a:spcPct val="100000"/>
              </a:spcAft>
              <a:buFont typeface="Arial" panose="020B0604020202020204" pitchFamily="34" charset="0"/>
              <a:buAutoNum type="arabicPeriod"/>
            </a:pPr>
            <a:r>
              <a:rPr lang="en-US" sz="1800" b="1" dirty="0">
                <a:solidFill>
                  <a:srgbClr val="FF0000"/>
                </a:solidFill>
              </a:rPr>
              <a:t>Mike Bruening (HPS)</a:t>
            </a:r>
            <a:endParaRPr lang="en-US" sz="2200" b="1" dirty="0">
              <a:solidFill>
                <a:srgbClr val="FF0000"/>
              </a:solidFill>
            </a:endParaRPr>
          </a:p>
        </p:txBody>
      </p:sp>
      <p:sp>
        <p:nvSpPr>
          <p:cNvPr id="5" name="TPPolling" title="Polling Shape">
            <a:extLst>
              <a:ext uri="{FF2B5EF4-FFF2-40B4-BE49-F238E27FC236}">
                <a16:creationId xmlns:a16="http://schemas.microsoft.com/office/drawing/2014/main" id="{88B668EB-3E72-ABC4-8AF1-DE82E978712A}"/>
              </a:ext>
            </a:extLst>
          </p:cNvPr>
          <p:cNvSpPr/>
          <p:nvPr/>
        </p:nvSpPr>
        <p:spPr>
          <a:xfrm>
            <a:off x="0" y="0"/>
            <a:ext cx="12700" cy="12700"/>
          </a:xfrm>
          <a:prstGeom prst="rect">
            <a:avLst/>
          </a:prstGeom>
          <a:solidFill>
            <a:schemeClr val="accent1">
              <a:alpha val="10000"/>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009768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5" grpId="1"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PChart">
            <a:extLst>
              <a:ext uri="{FF2B5EF4-FFF2-40B4-BE49-F238E27FC236}">
                <a16:creationId xmlns:a16="http://schemas.microsoft.com/office/drawing/2014/main" id="{B5A81AC2-14BE-CC39-244B-66A17F37E8D6}"/>
              </a:ext>
            </a:extLst>
          </p:cNvPr>
          <p:cNvSpPr/>
          <p:nvPr>
            <p:custDataLst>
              <p:tags r:id="rId2"/>
            </p:custDataLst>
          </p:nvPr>
        </p:nvSpPr>
        <p:spPr>
          <a:xfrm>
            <a:off x="6032500" y="1714500"/>
            <a:ext cx="6096000" cy="5143500"/>
          </a:xfrm>
          <a:prstGeom prst="rect">
            <a:avLst/>
          </a:prstGeom>
          <a:blipFill>
            <a:blip r:embed="rId5"/>
            <a:stretch>
              <a:fillRect/>
            </a:stretch>
          </a:blip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PQuestion" title="Question Text">
            <a:extLst>
              <a:ext uri="{FF2B5EF4-FFF2-40B4-BE49-F238E27FC236}">
                <a16:creationId xmlns:a16="http://schemas.microsoft.com/office/drawing/2014/main" id="{F3E6F3F8-D948-1BC6-1719-FDF0A1ABAEC6}"/>
              </a:ext>
            </a:extLst>
          </p:cNvPr>
          <p:cNvSpPr>
            <a:spLocks noGrp="1"/>
          </p:cNvSpPr>
          <p:nvPr>
            <p:ph type="title"/>
          </p:nvPr>
        </p:nvSpPr>
        <p:spPr/>
        <p:txBody>
          <a:bodyPr>
            <a:normAutofit/>
          </a:bodyPr>
          <a:lstStyle/>
          <a:p>
            <a:r>
              <a:rPr lang="en-US" dirty="0"/>
              <a:t>Personnel </a:t>
            </a:r>
            <a:r>
              <a:rPr lang="en-US" dirty="0" err="1"/>
              <a:t>Cmte</a:t>
            </a:r>
            <a:r>
              <a:rPr lang="en-US" dirty="0"/>
              <a:t> (PC)</a:t>
            </a:r>
            <a:br>
              <a:rPr lang="en-US" dirty="0"/>
            </a:br>
            <a:r>
              <a:rPr lang="en-US" sz="3200" i="1" dirty="0"/>
              <a:t>Nominees from Faculty Senate – 1 open position</a:t>
            </a:r>
            <a:endParaRPr lang="en-US" i="1" dirty="0"/>
          </a:p>
        </p:txBody>
      </p:sp>
      <p:sp>
        <p:nvSpPr>
          <p:cNvPr id="3" name="TPAnswers" title="Answer Text">
            <a:extLst>
              <a:ext uri="{FF2B5EF4-FFF2-40B4-BE49-F238E27FC236}">
                <a16:creationId xmlns:a16="http://schemas.microsoft.com/office/drawing/2014/main" id="{55A7B9A6-EC40-A2B8-782A-0CB423896853}"/>
              </a:ext>
            </a:extLst>
          </p:cNvPr>
          <p:cNvSpPr>
            <a:spLocks noGrp="1"/>
          </p:cNvSpPr>
          <p:nvPr>
            <p:ph type="body" idx="1"/>
            <p:custDataLst>
              <p:tags r:id="rId3"/>
            </p:custDataLst>
          </p:nvPr>
        </p:nvSpPr>
        <p:spPr>
          <a:xfrm>
            <a:off x="1219200" y="1714500"/>
            <a:ext cx="5294243" cy="4800600"/>
          </a:xfrm>
        </p:spPr>
        <p:txBody>
          <a:bodyPr>
            <a:noAutofit/>
          </a:bodyPr>
          <a:lstStyle/>
          <a:p>
            <a:pPr marL="514350" indent="-514350">
              <a:lnSpc>
                <a:spcPct val="100000"/>
              </a:lnSpc>
              <a:spcBef>
                <a:spcPct val="20000"/>
              </a:spcBef>
              <a:spcAft>
                <a:spcPct val="100000"/>
              </a:spcAft>
              <a:buFont typeface="Arial" panose="020B0604020202020204" pitchFamily="34" charset="0"/>
              <a:buAutoNum type="arabicPeriod"/>
            </a:pPr>
            <a:r>
              <a:rPr lang="en-US" sz="2200" b="1" dirty="0">
                <a:solidFill>
                  <a:srgbClr val="FF0000"/>
                </a:solidFill>
              </a:rPr>
              <a:t>Dave Westenberg (</a:t>
            </a:r>
            <a:r>
              <a:rPr lang="en-US" sz="2200" b="1" dirty="0" err="1">
                <a:solidFill>
                  <a:srgbClr val="FF0000"/>
                </a:solidFill>
              </a:rPr>
              <a:t>BioSci</a:t>
            </a:r>
            <a:r>
              <a:rPr lang="en-US" sz="2200" b="1" dirty="0">
                <a:solidFill>
                  <a:srgbClr val="FF0000"/>
                </a:solidFill>
              </a:rPr>
              <a:t>)</a:t>
            </a:r>
          </a:p>
          <a:p>
            <a:pPr marL="514350" indent="-514350">
              <a:lnSpc>
                <a:spcPct val="100000"/>
              </a:lnSpc>
              <a:spcBef>
                <a:spcPct val="20000"/>
              </a:spcBef>
              <a:spcAft>
                <a:spcPct val="100000"/>
              </a:spcAft>
              <a:buFont typeface="Arial" panose="020B0604020202020204" pitchFamily="34" charset="0"/>
              <a:buAutoNum type="arabicPeriod"/>
            </a:pPr>
            <a:r>
              <a:rPr lang="en-US" sz="2200" dirty="0"/>
              <a:t>Ali Hurson (ECE)</a:t>
            </a:r>
          </a:p>
          <a:p>
            <a:pPr marL="514350" indent="-514350">
              <a:lnSpc>
                <a:spcPct val="100000"/>
              </a:lnSpc>
              <a:spcBef>
                <a:spcPct val="20000"/>
              </a:spcBef>
              <a:spcAft>
                <a:spcPct val="100000"/>
              </a:spcAft>
              <a:buFont typeface="Arial" panose="020B0604020202020204" pitchFamily="34" charset="0"/>
              <a:buAutoNum type="arabicPeriod"/>
            </a:pPr>
            <a:r>
              <a:rPr lang="en-US" sz="2200" dirty="0"/>
              <a:t>Kelly Homan (MAE)</a:t>
            </a:r>
          </a:p>
        </p:txBody>
      </p:sp>
      <p:sp>
        <p:nvSpPr>
          <p:cNvPr id="5" name="TPPolling" title="Polling Shape">
            <a:extLst>
              <a:ext uri="{FF2B5EF4-FFF2-40B4-BE49-F238E27FC236}">
                <a16:creationId xmlns:a16="http://schemas.microsoft.com/office/drawing/2014/main" id="{31A17EA2-E390-3977-EC72-D01C6C093A55}"/>
              </a:ext>
            </a:extLst>
          </p:cNvPr>
          <p:cNvSpPr/>
          <p:nvPr/>
        </p:nvSpPr>
        <p:spPr>
          <a:xfrm>
            <a:off x="0" y="0"/>
            <a:ext cx="12700" cy="12700"/>
          </a:xfrm>
          <a:prstGeom prst="rect">
            <a:avLst/>
          </a:prstGeom>
          <a:solidFill>
            <a:schemeClr val="accent1">
              <a:alpha val="10000"/>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929217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5" grpId="1"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PChart">
            <a:extLst>
              <a:ext uri="{FF2B5EF4-FFF2-40B4-BE49-F238E27FC236}">
                <a16:creationId xmlns:a16="http://schemas.microsoft.com/office/drawing/2014/main" id="{9237A726-E013-200E-E61C-3675AE629074}"/>
              </a:ext>
            </a:extLst>
          </p:cNvPr>
          <p:cNvSpPr/>
          <p:nvPr>
            <p:custDataLst>
              <p:tags r:id="rId2"/>
            </p:custDataLst>
          </p:nvPr>
        </p:nvSpPr>
        <p:spPr>
          <a:xfrm>
            <a:off x="6032500" y="1714500"/>
            <a:ext cx="6096000" cy="5143500"/>
          </a:xfrm>
          <a:prstGeom prst="rect">
            <a:avLst/>
          </a:prstGeom>
          <a:blipFill>
            <a:blip r:embed="rId5"/>
            <a:stretch>
              <a:fillRect/>
            </a:stretch>
          </a:blip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PQuestion" title="Question Text">
            <a:extLst>
              <a:ext uri="{FF2B5EF4-FFF2-40B4-BE49-F238E27FC236}">
                <a16:creationId xmlns:a16="http://schemas.microsoft.com/office/drawing/2014/main" id="{F3E6F3F8-D948-1BC6-1719-FDF0A1ABAEC6}"/>
              </a:ext>
            </a:extLst>
          </p:cNvPr>
          <p:cNvSpPr>
            <a:spLocks noGrp="1"/>
          </p:cNvSpPr>
          <p:nvPr>
            <p:ph type="title"/>
          </p:nvPr>
        </p:nvSpPr>
        <p:spPr/>
        <p:txBody>
          <a:bodyPr>
            <a:normAutofit/>
          </a:bodyPr>
          <a:lstStyle/>
          <a:p>
            <a:r>
              <a:rPr lang="en-US" dirty="0"/>
              <a:t>Personnel </a:t>
            </a:r>
            <a:r>
              <a:rPr lang="en-US" dirty="0" err="1"/>
              <a:t>Cmte</a:t>
            </a:r>
            <a:r>
              <a:rPr lang="en-US" dirty="0"/>
              <a:t> (PC)</a:t>
            </a:r>
            <a:br>
              <a:rPr lang="en-US" dirty="0"/>
            </a:br>
            <a:r>
              <a:rPr lang="en-US" sz="3200" i="1" dirty="0"/>
              <a:t>Nominees from Academic Depts – 2 open positions</a:t>
            </a:r>
            <a:endParaRPr lang="en-US" i="1" dirty="0"/>
          </a:p>
        </p:txBody>
      </p:sp>
      <p:sp>
        <p:nvSpPr>
          <p:cNvPr id="3" name="TPAnswers" title="Answer Text">
            <a:extLst>
              <a:ext uri="{FF2B5EF4-FFF2-40B4-BE49-F238E27FC236}">
                <a16:creationId xmlns:a16="http://schemas.microsoft.com/office/drawing/2014/main" id="{55A7B9A6-EC40-A2B8-782A-0CB423896853}"/>
              </a:ext>
            </a:extLst>
          </p:cNvPr>
          <p:cNvSpPr>
            <a:spLocks noGrp="1"/>
          </p:cNvSpPr>
          <p:nvPr>
            <p:ph type="body" idx="1"/>
            <p:custDataLst>
              <p:tags r:id="rId3"/>
            </p:custDataLst>
          </p:nvPr>
        </p:nvSpPr>
        <p:spPr>
          <a:xfrm>
            <a:off x="1219200" y="1714500"/>
            <a:ext cx="4658139" cy="4800600"/>
          </a:xfrm>
        </p:spPr>
        <p:txBody>
          <a:bodyPr>
            <a:noAutofit/>
          </a:bodyPr>
          <a:lstStyle/>
          <a:p>
            <a:pPr marL="514350" indent="-514350">
              <a:lnSpc>
                <a:spcPct val="100000"/>
              </a:lnSpc>
              <a:spcBef>
                <a:spcPct val="20000"/>
              </a:spcBef>
              <a:spcAft>
                <a:spcPct val="100000"/>
              </a:spcAft>
              <a:buFont typeface="Arial" panose="020B0604020202020204" pitchFamily="34" charset="0"/>
              <a:buAutoNum type="arabicPeriod"/>
            </a:pPr>
            <a:r>
              <a:rPr lang="en-US" sz="2200" dirty="0"/>
              <a:t>Islam El </a:t>
            </a:r>
            <a:r>
              <a:rPr lang="en-US" sz="2200" dirty="0" err="1"/>
              <a:t>Adaway</a:t>
            </a:r>
            <a:r>
              <a:rPr lang="en-US" sz="2200" dirty="0"/>
              <a:t> (</a:t>
            </a:r>
            <a:r>
              <a:rPr lang="en-US" sz="2200" dirty="0" err="1"/>
              <a:t>CArE</a:t>
            </a:r>
            <a:r>
              <a:rPr lang="en-US" sz="2200" dirty="0"/>
              <a:t>)</a:t>
            </a:r>
          </a:p>
          <a:p>
            <a:pPr marL="514350" indent="-514350">
              <a:lnSpc>
                <a:spcPct val="100000"/>
              </a:lnSpc>
              <a:spcBef>
                <a:spcPct val="20000"/>
              </a:spcBef>
              <a:spcAft>
                <a:spcPct val="100000"/>
              </a:spcAft>
              <a:buFont typeface="Arial" panose="020B0604020202020204" pitchFamily="34" charset="0"/>
              <a:buAutoNum type="arabicPeriod"/>
            </a:pPr>
            <a:r>
              <a:rPr lang="en-US" sz="2200" dirty="0" err="1"/>
              <a:t>Risheng</a:t>
            </a:r>
            <a:r>
              <a:rPr lang="en-US" sz="2200" dirty="0"/>
              <a:t> Wang (Chem)</a:t>
            </a:r>
          </a:p>
          <a:p>
            <a:pPr marL="514350" indent="-514350">
              <a:lnSpc>
                <a:spcPct val="100000"/>
              </a:lnSpc>
              <a:spcBef>
                <a:spcPct val="20000"/>
              </a:spcBef>
              <a:spcAft>
                <a:spcPct val="100000"/>
              </a:spcAft>
              <a:buFont typeface="Arial" panose="020B0604020202020204" pitchFamily="34" charset="0"/>
              <a:buAutoNum type="arabicPeriod"/>
            </a:pPr>
            <a:r>
              <a:rPr lang="en-US" sz="2200" b="1" dirty="0">
                <a:solidFill>
                  <a:srgbClr val="FF0000"/>
                </a:solidFill>
              </a:rPr>
              <a:t>Trent Brown (ETC)</a:t>
            </a:r>
          </a:p>
          <a:p>
            <a:pPr marL="514350" indent="-514350">
              <a:lnSpc>
                <a:spcPct val="100000"/>
              </a:lnSpc>
              <a:spcBef>
                <a:spcPct val="20000"/>
              </a:spcBef>
              <a:spcAft>
                <a:spcPct val="100000"/>
              </a:spcAft>
              <a:buFont typeface="Arial" panose="020B0604020202020204" pitchFamily="34" charset="0"/>
              <a:buAutoNum type="arabicPeriod"/>
            </a:pPr>
            <a:r>
              <a:rPr lang="en-US" sz="2200" b="1" dirty="0">
                <a:solidFill>
                  <a:srgbClr val="FF0000"/>
                </a:solidFill>
              </a:rPr>
              <a:t>Andrew Behrendt (HPS)</a:t>
            </a:r>
          </a:p>
        </p:txBody>
      </p:sp>
      <p:sp>
        <p:nvSpPr>
          <p:cNvPr id="5" name="TPPolling" title="Polling Shape">
            <a:extLst>
              <a:ext uri="{FF2B5EF4-FFF2-40B4-BE49-F238E27FC236}">
                <a16:creationId xmlns:a16="http://schemas.microsoft.com/office/drawing/2014/main" id="{BD47585C-0311-33AD-B86C-CFC1FD74060F}"/>
              </a:ext>
            </a:extLst>
          </p:cNvPr>
          <p:cNvSpPr/>
          <p:nvPr/>
        </p:nvSpPr>
        <p:spPr>
          <a:xfrm>
            <a:off x="0" y="0"/>
            <a:ext cx="12700" cy="12700"/>
          </a:xfrm>
          <a:prstGeom prst="rect">
            <a:avLst/>
          </a:prstGeom>
          <a:solidFill>
            <a:schemeClr val="accent1">
              <a:alpha val="10000"/>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254526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5" grpId="1"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PChart">
            <a:extLst>
              <a:ext uri="{FF2B5EF4-FFF2-40B4-BE49-F238E27FC236}">
                <a16:creationId xmlns:a16="http://schemas.microsoft.com/office/drawing/2014/main" id="{F75CAFC7-E076-D142-C713-5FC31E83AF21}"/>
              </a:ext>
            </a:extLst>
          </p:cNvPr>
          <p:cNvSpPr/>
          <p:nvPr>
            <p:custDataLst>
              <p:tags r:id="rId2"/>
            </p:custDataLst>
          </p:nvPr>
        </p:nvSpPr>
        <p:spPr>
          <a:xfrm>
            <a:off x="6032500" y="1714500"/>
            <a:ext cx="6096000" cy="5143500"/>
          </a:xfrm>
          <a:prstGeom prst="rect">
            <a:avLst/>
          </a:prstGeom>
          <a:blipFill>
            <a:blip r:embed="rId5"/>
            <a:stretch>
              <a:fillRect/>
            </a:stretch>
          </a:blip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PQuestion" title="Question Text">
            <a:extLst>
              <a:ext uri="{FF2B5EF4-FFF2-40B4-BE49-F238E27FC236}">
                <a16:creationId xmlns:a16="http://schemas.microsoft.com/office/drawing/2014/main" id="{F3E6F3F8-D948-1BC6-1719-FDF0A1ABAEC6}"/>
              </a:ext>
            </a:extLst>
          </p:cNvPr>
          <p:cNvSpPr>
            <a:spLocks noGrp="1"/>
          </p:cNvSpPr>
          <p:nvPr>
            <p:ph type="title"/>
          </p:nvPr>
        </p:nvSpPr>
        <p:spPr/>
        <p:txBody>
          <a:bodyPr>
            <a:normAutofit/>
          </a:bodyPr>
          <a:lstStyle/>
          <a:p>
            <a:r>
              <a:rPr lang="en-US" dirty="0"/>
              <a:t>Student Affairs </a:t>
            </a:r>
            <a:r>
              <a:rPr lang="en-US" dirty="0" err="1"/>
              <a:t>Cmte</a:t>
            </a:r>
            <a:r>
              <a:rPr lang="en-US" dirty="0"/>
              <a:t> (SAC)</a:t>
            </a:r>
            <a:br>
              <a:rPr lang="en-US" dirty="0"/>
            </a:br>
            <a:r>
              <a:rPr lang="en-US" sz="3200" i="1" dirty="0"/>
              <a:t>Nominees from Faculty Senate – 1 open position</a:t>
            </a:r>
            <a:endParaRPr lang="en-US" i="1" dirty="0"/>
          </a:p>
        </p:txBody>
      </p:sp>
      <p:sp>
        <p:nvSpPr>
          <p:cNvPr id="3" name="TPAnswers" title="Answer Text">
            <a:extLst>
              <a:ext uri="{FF2B5EF4-FFF2-40B4-BE49-F238E27FC236}">
                <a16:creationId xmlns:a16="http://schemas.microsoft.com/office/drawing/2014/main" id="{55A7B9A6-EC40-A2B8-782A-0CB423896853}"/>
              </a:ext>
            </a:extLst>
          </p:cNvPr>
          <p:cNvSpPr>
            <a:spLocks noGrp="1"/>
          </p:cNvSpPr>
          <p:nvPr>
            <p:ph type="body" idx="1"/>
            <p:custDataLst>
              <p:tags r:id="rId3"/>
            </p:custDataLst>
          </p:nvPr>
        </p:nvSpPr>
        <p:spPr>
          <a:xfrm>
            <a:off x="1219200" y="1714500"/>
            <a:ext cx="5552661" cy="4800600"/>
          </a:xfrm>
        </p:spPr>
        <p:txBody>
          <a:bodyPr>
            <a:noAutofit/>
          </a:bodyPr>
          <a:lstStyle/>
          <a:p>
            <a:pPr marL="514350" indent="-514350">
              <a:lnSpc>
                <a:spcPct val="100000"/>
              </a:lnSpc>
              <a:spcBef>
                <a:spcPct val="20000"/>
              </a:spcBef>
              <a:spcAft>
                <a:spcPct val="100000"/>
              </a:spcAft>
              <a:buFont typeface="Arial" panose="020B0604020202020204" pitchFamily="34" charset="0"/>
              <a:buAutoNum type="arabicPeriod"/>
            </a:pPr>
            <a:r>
              <a:rPr lang="en-US" sz="2200" b="1" dirty="0">
                <a:solidFill>
                  <a:srgbClr val="FF0000"/>
                </a:solidFill>
              </a:rPr>
              <a:t>Stuart Baur (</a:t>
            </a:r>
            <a:r>
              <a:rPr lang="en-US" sz="2200" b="1" dirty="0" err="1">
                <a:solidFill>
                  <a:srgbClr val="FF0000"/>
                </a:solidFill>
              </a:rPr>
              <a:t>CArE</a:t>
            </a:r>
            <a:r>
              <a:rPr lang="en-US" sz="2200" b="1" dirty="0">
                <a:solidFill>
                  <a:srgbClr val="FF0000"/>
                </a:solidFill>
              </a:rPr>
              <a:t>)</a:t>
            </a:r>
          </a:p>
          <a:p>
            <a:pPr marL="514350" indent="-514350">
              <a:lnSpc>
                <a:spcPct val="100000"/>
              </a:lnSpc>
              <a:spcBef>
                <a:spcPct val="20000"/>
              </a:spcBef>
              <a:spcAft>
                <a:spcPct val="100000"/>
              </a:spcAft>
              <a:buFont typeface="Arial" panose="020B0604020202020204" pitchFamily="34" charset="0"/>
              <a:buAutoNum type="arabicPeriod"/>
            </a:pPr>
            <a:r>
              <a:rPr lang="en-US" sz="2200" dirty="0"/>
              <a:t>Jorge Porcel (ALP)</a:t>
            </a:r>
          </a:p>
        </p:txBody>
      </p:sp>
      <p:sp>
        <p:nvSpPr>
          <p:cNvPr id="5" name="TPPolling" title="Polling Shape">
            <a:extLst>
              <a:ext uri="{FF2B5EF4-FFF2-40B4-BE49-F238E27FC236}">
                <a16:creationId xmlns:a16="http://schemas.microsoft.com/office/drawing/2014/main" id="{07DAADC7-BFA7-0AB8-DE70-F87589CEBAFA}"/>
              </a:ext>
            </a:extLst>
          </p:cNvPr>
          <p:cNvSpPr/>
          <p:nvPr/>
        </p:nvSpPr>
        <p:spPr>
          <a:xfrm>
            <a:off x="0" y="0"/>
            <a:ext cx="12700" cy="12700"/>
          </a:xfrm>
          <a:prstGeom prst="rect">
            <a:avLst/>
          </a:prstGeom>
          <a:solidFill>
            <a:schemeClr val="accent1">
              <a:alpha val="10000"/>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573759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5" grpId="1"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PChart">
            <a:extLst>
              <a:ext uri="{FF2B5EF4-FFF2-40B4-BE49-F238E27FC236}">
                <a16:creationId xmlns:a16="http://schemas.microsoft.com/office/drawing/2014/main" id="{3427CFAD-3E44-E0DC-27F3-73FD1ED4E38F}"/>
              </a:ext>
            </a:extLst>
          </p:cNvPr>
          <p:cNvSpPr/>
          <p:nvPr>
            <p:custDataLst>
              <p:tags r:id="rId2"/>
            </p:custDataLst>
          </p:nvPr>
        </p:nvSpPr>
        <p:spPr>
          <a:xfrm>
            <a:off x="6032500" y="1714500"/>
            <a:ext cx="6096000" cy="5143500"/>
          </a:xfrm>
          <a:prstGeom prst="rect">
            <a:avLst/>
          </a:prstGeom>
          <a:blipFill>
            <a:blip r:embed="rId5"/>
            <a:stretch>
              <a:fillRect/>
            </a:stretch>
          </a:blip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PQuestion" title="Question Text">
            <a:extLst>
              <a:ext uri="{FF2B5EF4-FFF2-40B4-BE49-F238E27FC236}">
                <a16:creationId xmlns:a16="http://schemas.microsoft.com/office/drawing/2014/main" id="{F3E6F3F8-D948-1BC6-1719-FDF0A1ABAEC6}"/>
              </a:ext>
            </a:extLst>
          </p:cNvPr>
          <p:cNvSpPr>
            <a:spLocks noGrp="1"/>
          </p:cNvSpPr>
          <p:nvPr>
            <p:ph type="title"/>
          </p:nvPr>
        </p:nvSpPr>
        <p:spPr/>
        <p:txBody>
          <a:bodyPr>
            <a:normAutofit/>
          </a:bodyPr>
          <a:lstStyle/>
          <a:p>
            <a:r>
              <a:rPr lang="en-US" dirty="0"/>
              <a:t>Student Affairs (SAC)</a:t>
            </a:r>
            <a:br>
              <a:rPr lang="en-US" dirty="0"/>
            </a:br>
            <a:r>
              <a:rPr lang="en-US" sz="3200" i="1" dirty="0"/>
              <a:t>Nominees from Academic Depts – 4 open positions</a:t>
            </a:r>
            <a:endParaRPr lang="en-US" i="1" dirty="0"/>
          </a:p>
        </p:txBody>
      </p:sp>
      <p:sp>
        <p:nvSpPr>
          <p:cNvPr id="3" name="TPAnswers" title="Answer Text">
            <a:extLst>
              <a:ext uri="{FF2B5EF4-FFF2-40B4-BE49-F238E27FC236}">
                <a16:creationId xmlns:a16="http://schemas.microsoft.com/office/drawing/2014/main" id="{55A7B9A6-EC40-A2B8-782A-0CB423896853}"/>
              </a:ext>
            </a:extLst>
          </p:cNvPr>
          <p:cNvSpPr>
            <a:spLocks noGrp="1"/>
          </p:cNvSpPr>
          <p:nvPr>
            <p:ph type="body" idx="1"/>
            <p:custDataLst>
              <p:tags r:id="rId3"/>
            </p:custDataLst>
          </p:nvPr>
        </p:nvSpPr>
        <p:spPr>
          <a:xfrm>
            <a:off x="1219200" y="1714500"/>
            <a:ext cx="4943061" cy="4800600"/>
          </a:xfrm>
        </p:spPr>
        <p:txBody>
          <a:bodyPr>
            <a:noAutofit/>
          </a:bodyPr>
          <a:lstStyle/>
          <a:p>
            <a:pPr marL="514350" indent="-514350">
              <a:lnSpc>
                <a:spcPct val="100000"/>
              </a:lnSpc>
              <a:spcBef>
                <a:spcPct val="20000"/>
              </a:spcBef>
              <a:spcAft>
                <a:spcPct val="100000"/>
              </a:spcAft>
              <a:buFont typeface="Arial" panose="020B0604020202020204" pitchFamily="34" charset="0"/>
              <a:buAutoNum type="arabicPeriod"/>
            </a:pPr>
            <a:r>
              <a:rPr lang="en-US" sz="2200" b="1" dirty="0" err="1">
                <a:solidFill>
                  <a:srgbClr val="FF0000"/>
                </a:solidFill>
              </a:rPr>
              <a:t>Manashi</a:t>
            </a:r>
            <a:r>
              <a:rPr lang="en-US" sz="2200" b="1" dirty="0">
                <a:solidFill>
                  <a:srgbClr val="FF0000"/>
                </a:solidFill>
              </a:rPr>
              <a:t> Nath (Chem)</a:t>
            </a:r>
          </a:p>
          <a:p>
            <a:pPr marL="514350" indent="-514350">
              <a:lnSpc>
                <a:spcPct val="100000"/>
              </a:lnSpc>
              <a:spcBef>
                <a:spcPct val="20000"/>
              </a:spcBef>
              <a:spcAft>
                <a:spcPct val="100000"/>
              </a:spcAft>
              <a:buFont typeface="Arial" panose="020B0604020202020204" pitchFamily="34" charset="0"/>
              <a:buAutoNum type="arabicPeriod"/>
            </a:pPr>
            <a:r>
              <a:rPr lang="en-US" sz="2200" b="1" dirty="0" err="1">
                <a:solidFill>
                  <a:srgbClr val="FF0000"/>
                </a:solidFill>
              </a:rPr>
              <a:t>Xiong</a:t>
            </a:r>
            <a:r>
              <a:rPr lang="en-US" sz="2200" b="1" dirty="0">
                <a:solidFill>
                  <a:srgbClr val="FF0000"/>
                </a:solidFill>
              </a:rPr>
              <a:t> Zhang (</a:t>
            </a:r>
            <a:r>
              <a:rPr lang="en-US" sz="2200" b="1" dirty="0" err="1">
                <a:solidFill>
                  <a:srgbClr val="FF0000"/>
                </a:solidFill>
              </a:rPr>
              <a:t>CArE</a:t>
            </a:r>
            <a:r>
              <a:rPr lang="en-US" sz="2200" b="1" dirty="0">
                <a:solidFill>
                  <a:srgbClr val="FF0000"/>
                </a:solidFill>
              </a:rPr>
              <a:t>)</a:t>
            </a:r>
          </a:p>
          <a:p>
            <a:pPr marL="514350" indent="-514350">
              <a:lnSpc>
                <a:spcPct val="100000"/>
              </a:lnSpc>
              <a:spcBef>
                <a:spcPct val="20000"/>
              </a:spcBef>
              <a:spcAft>
                <a:spcPct val="100000"/>
              </a:spcAft>
              <a:buFont typeface="Arial" panose="020B0604020202020204" pitchFamily="34" charset="0"/>
              <a:buAutoNum type="arabicPeriod"/>
            </a:pPr>
            <a:r>
              <a:rPr lang="en-US" sz="2200" b="1" dirty="0">
                <a:solidFill>
                  <a:srgbClr val="FF0000"/>
                </a:solidFill>
              </a:rPr>
              <a:t>Levent Acar (ECE)</a:t>
            </a:r>
          </a:p>
          <a:p>
            <a:pPr marL="514350" indent="-514350">
              <a:lnSpc>
                <a:spcPct val="100000"/>
              </a:lnSpc>
              <a:spcBef>
                <a:spcPct val="20000"/>
              </a:spcBef>
              <a:spcAft>
                <a:spcPct val="100000"/>
              </a:spcAft>
              <a:buFont typeface="Arial" panose="020B0604020202020204" pitchFamily="34" charset="0"/>
              <a:buAutoNum type="arabicPeriod"/>
            </a:pPr>
            <a:r>
              <a:rPr lang="en-US" sz="2200" b="1" dirty="0">
                <a:solidFill>
                  <a:srgbClr val="FF0000"/>
                </a:solidFill>
              </a:rPr>
              <a:t>Carleigh Davis (ETC)</a:t>
            </a:r>
          </a:p>
        </p:txBody>
      </p:sp>
      <p:sp>
        <p:nvSpPr>
          <p:cNvPr id="5" name="TPPolling" title="Polling Shape">
            <a:extLst>
              <a:ext uri="{FF2B5EF4-FFF2-40B4-BE49-F238E27FC236}">
                <a16:creationId xmlns:a16="http://schemas.microsoft.com/office/drawing/2014/main" id="{6A4CE9A9-9A0E-2348-AB09-8C618B42DECF}"/>
              </a:ext>
            </a:extLst>
          </p:cNvPr>
          <p:cNvSpPr/>
          <p:nvPr/>
        </p:nvSpPr>
        <p:spPr>
          <a:xfrm>
            <a:off x="0" y="0"/>
            <a:ext cx="12700" cy="12700"/>
          </a:xfrm>
          <a:prstGeom prst="rect">
            <a:avLst/>
          </a:prstGeom>
          <a:solidFill>
            <a:schemeClr val="accent1">
              <a:alpha val="10000"/>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810824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5" grpId="1"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826"/>
        <p:cNvGrpSpPr/>
        <p:nvPr/>
      </p:nvGrpSpPr>
      <p:grpSpPr>
        <a:xfrm>
          <a:off x="0" y="0"/>
          <a:ext cx="0" cy="0"/>
          <a:chOff x="0" y="0"/>
          <a:chExt cx="0" cy="0"/>
        </a:xfrm>
      </p:grpSpPr>
      <p:sp>
        <p:nvSpPr>
          <p:cNvPr id="827" name="Google Shape;827;p48"/>
          <p:cNvSpPr txBox="1">
            <a:spLocks noGrp="1"/>
          </p:cNvSpPr>
          <p:nvPr>
            <p:ph type="body" idx="1"/>
          </p:nvPr>
        </p:nvSpPr>
        <p:spPr>
          <a:xfrm>
            <a:off x="681054" y="3042959"/>
            <a:ext cx="10929485" cy="267379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509E2F"/>
              </a:buClr>
              <a:buSzPts val="3600"/>
              <a:buNone/>
            </a:pPr>
            <a:r>
              <a:rPr lang="en" sz="3600">
                <a:latin typeface="Arial"/>
                <a:ea typeface="Arial"/>
                <a:cs typeface="Arial"/>
                <a:sym typeface="Arial"/>
              </a:rPr>
              <a:t>VII. 	Adjourn</a:t>
            </a:r>
            <a:endParaRPr sz="3600">
              <a:latin typeface="Arial"/>
              <a:ea typeface="Arial"/>
              <a:cs typeface="Arial"/>
              <a:sym typeface="Arial"/>
            </a:endParaRPr>
          </a:p>
          <a:p>
            <a:pPr marL="0" lvl="0" indent="0" algn="l" rtl="0">
              <a:lnSpc>
                <a:spcPct val="100000"/>
              </a:lnSpc>
              <a:spcBef>
                <a:spcPts val="0"/>
              </a:spcBef>
              <a:spcAft>
                <a:spcPts val="0"/>
              </a:spcAft>
              <a:buClr>
                <a:srgbClr val="509E2F"/>
              </a:buClr>
              <a:buSzPts val="3600"/>
              <a:buNone/>
            </a:pPr>
            <a:endParaRPr sz="3600"/>
          </a:p>
          <a:p>
            <a:pPr marL="342900" lvl="0" indent="-114300" algn="l" rtl="0">
              <a:lnSpc>
                <a:spcPct val="100000"/>
              </a:lnSpc>
              <a:spcBef>
                <a:spcPts val="720"/>
              </a:spcBef>
              <a:spcAft>
                <a:spcPts val="0"/>
              </a:spcAft>
              <a:buClr>
                <a:srgbClr val="509E2F"/>
              </a:buClr>
              <a:buSzPts val="3600"/>
              <a:buFont typeface="Merriweather Sans"/>
              <a:buNone/>
            </a:pPr>
            <a:endParaRPr sz="3600" b="1">
              <a:solidFill>
                <a:srgbClr val="003B49"/>
              </a:solidFill>
              <a:latin typeface="Arial"/>
              <a:ea typeface="Arial"/>
              <a:cs typeface="Arial"/>
              <a:sym typeface="Arial"/>
            </a:endParaRPr>
          </a:p>
          <a:p>
            <a:pPr marL="514350" lvl="0" indent="-285750" algn="l" rtl="0">
              <a:lnSpc>
                <a:spcPct val="100000"/>
              </a:lnSpc>
              <a:spcBef>
                <a:spcPts val="720"/>
              </a:spcBef>
              <a:spcAft>
                <a:spcPts val="0"/>
              </a:spcAft>
              <a:buClr>
                <a:srgbClr val="509E2F"/>
              </a:buClr>
              <a:buSzPts val="3600"/>
              <a:buNone/>
            </a:pPr>
            <a:endParaRPr sz="3600" b="1">
              <a:solidFill>
                <a:srgbClr val="003B49"/>
              </a:solidFill>
              <a:latin typeface="Arial"/>
              <a:ea typeface="Arial"/>
              <a:cs typeface="Arial"/>
              <a:sym typeface="Arial"/>
            </a:endParaRPr>
          </a:p>
          <a:p>
            <a:pPr marL="342900" lvl="0" indent="-114300" algn="l" rtl="0">
              <a:lnSpc>
                <a:spcPct val="100000"/>
              </a:lnSpc>
              <a:spcBef>
                <a:spcPts val="720"/>
              </a:spcBef>
              <a:spcAft>
                <a:spcPts val="0"/>
              </a:spcAft>
              <a:buClr>
                <a:srgbClr val="509E2F"/>
              </a:buClr>
              <a:buSzPts val="3600"/>
              <a:buFont typeface="Merriweather Sans"/>
              <a:buNone/>
            </a:pPr>
            <a:endParaRPr sz="3600"/>
          </a:p>
        </p:txBody>
      </p:sp>
      <p:sp>
        <p:nvSpPr>
          <p:cNvPr id="828" name="Google Shape;828;p48"/>
          <p:cNvSpPr txBox="1">
            <a:spLocks noGrp="1"/>
          </p:cNvSpPr>
          <p:nvPr>
            <p:ph type="body" idx="2"/>
          </p:nvPr>
        </p:nvSpPr>
        <p:spPr>
          <a:xfrm>
            <a:off x="681053" y="1790003"/>
            <a:ext cx="10912883" cy="991999"/>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509E2F"/>
              </a:buClr>
              <a:buSzPts val="3600"/>
              <a:buNone/>
            </a:pPr>
            <a:r>
              <a:rPr lang="en" sz="3600">
                <a:latin typeface="Arial"/>
                <a:ea typeface="Arial"/>
                <a:cs typeface="Arial"/>
                <a:sym typeface="Arial"/>
              </a:rPr>
              <a:t>Agenda</a:t>
            </a:r>
            <a:endParaRPr/>
          </a:p>
        </p:txBody>
      </p:sp>
      <p:sp>
        <p:nvSpPr>
          <p:cNvPr id="829" name="Google Shape;829;p48"/>
          <p:cNvSpPr txBox="1"/>
          <p:nvPr/>
        </p:nvSpPr>
        <p:spPr>
          <a:xfrm>
            <a:off x="9893559" y="6311388"/>
            <a:ext cx="437860"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rgbClr val="8D88A2"/>
                </a:solidFill>
                <a:latin typeface="Calibri"/>
                <a:ea typeface="Calibri"/>
                <a:cs typeface="Calibri"/>
                <a:sym typeface="Calibri"/>
              </a:rPr>
              <a:t>67</a:t>
            </a:fld>
            <a:endParaRPr sz="1200" b="0" i="0" u="none" strike="noStrike" cap="none">
              <a:solidFill>
                <a:srgbClr val="8D88A2"/>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3"/>
          <p:cNvSpPr txBox="1">
            <a:spLocks noGrp="1"/>
          </p:cNvSpPr>
          <p:nvPr>
            <p:ph type="body" idx="1"/>
          </p:nvPr>
        </p:nvSpPr>
        <p:spPr>
          <a:xfrm>
            <a:off x="631860" y="1567136"/>
            <a:ext cx="10928280" cy="5897477"/>
          </a:xfrm>
          <a:prstGeom prst="rect">
            <a:avLst/>
          </a:prstGeom>
          <a:noFill/>
          <a:ln>
            <a:noFill/>
          </a:ln>
        </p:spPr>
        <p:txBody>
          <a:bodyPr spcFirstLastPara="1" wrap="square" lIns="121900" tIns="60933" rIns="121900" bIns="60933" anchor="t" anchorCtr="0">
            <a:noAutofit/>
          </a:bodyPr>
          <a:lstStyle/>
          <a:p>
            <a:pPr marL="457189" indent="-457189">
              <a:spcBef>
                <a:spcPts val="0"/>
              </a:spcBef>
            </a:pPr>
            <a:r>
              <a:rPr lang="en-US"/>
              <a:t>Running through April 29</a:t>
            </a:r>
            <a:endParaRPr/>
          </a:p>
          <a:p>
            <a:pPr marL="457189" indent="-457189"/>
            <a:r>
              <a:rPr lang="en-US"/>
              <a:t>Important to take, despite COACHE and ADVANCE earlier</a:t>
            </a:r>
            <a:endParaRPr/>
          </a:p>
          <a:p>
            <a:pPr marL="990575" lvl="1" indent="-380990"/>
            <a:r>
              <a:rPr lang="en-US"/>
              <a:t>Staff not included in COACHE or ADVANCE</a:t>
            </a:r>
            <a:endParaRPr/>
          </a:p>
          <a:p>
            <a:pPr marL="990575" lvl="1" indent="-380990"/>
            <a:r>
              <a:rPr lang="en-US"/>
              <a:t>Our data moves faster than COACHE (once every three years)</a:t>
            </a:r>
            <a:endParaRPr/>
          </a:p>
          <a:p>
            <a:pPr marL="990575" lvl="1" indent="-380990"/>
            <a:r>
              <a:rPr lang="en-US"/>
              <a:t>ADVANCE was a specific type of input</a:t>
            </a:r>
            <a:endParaRPr/>
          </a:p>
          <a:p>
            <a:pPr marL="457189" indent="-457189"/>
            <a:r>
              <a:rPr lang="en-US"/>
              <a:t>Building longitudinal data for multi-year trends</a:t>
            </a:r>
            <a:endParaRPr/>
          </a:p>
          <a:p>
            <a:pPr marL="457189" indent="-457189"/>
            <a:r>
              <a:rPr lang="en-US"/>
              <a:t>Administration, Trustees, others are watching the trends</a:t>
            </a:r>
            <a:endParaRPr/>
          </a:p>
        </p:txBody>
      </p:sp>
      <p:sp>
        <p:nvSpPr>
          <p:cNvPr id="87" name="Google Shape;87;p3"/>
          <p:cNvSpPr txBox="1">
            <a:spLocks noGrp="1"/>
          </p:cNvSpPr>
          <p:nvPr>
            <p:ph type="body" idx="2"/>
          </p:nvPr>
        </p:nvSpPr>
        <p:spPr>
          <a:xfrm>
            <a:off x="502025" y="297117"/>
            <a:ext cx="11509735" cy="1270020"/>
          </a:xfrm>
          <a:prstGeom prst="rect">
            <a:avLst/>
          </a:prstGeom>
          <a:noFill/>
          <a:ln>
            <a:noFill/>
          </a:ln>
        </p:spPr>
        <p:txBody>
          <a:bodyPr spcFirstLastPara="1" wrap="square" lIns="121900" tIns="60933" rIns="121900" bIns="60933" anchor="t" anchorCtr="0">
            <a:normAutofit lnSpcReduction="10000"/>
          </a:bodyPr>
          <a:lstStyle/>
          <a:p>
            <a:pPr marL="0" indent="0">
              <a:spcBef>
                <a:spcPts val="0"/>
              </a:spcBef>
            </a:pPr>
            <a:r>
              <a:rPr lang="en-US"/>
              <a:t>Campus Matters: </a:t>
            </a:r>
            <a:endParaRPr/>
          </a:p>
          <a:p>
            <a:pPr marL="0" indent="0"/>
            <a:r>
              <a:rPr lang="en-US"/>
              <a:t>Faculty Senate/Staff Council Climate Survey</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4"/>
          <p:cNvSpPr txBox="1">
            <a:spLocks noGrp="1"/>
          </p:cNvSpPr>
          <p:nvPr>
            <p:ph type="body" idx="1"/>
          </p:nvPr>
        </p:nvSpPr>
        <p:spPr>
          <a:xfrm>
            <a:off x="879073" y="1736726"/>
            <a:ext cx="10928280" cy="4492463"/>
          </a:xfrm>
          <a:prstGeom prst="rect">
            <a:avLst/>
          </a:prstGeom>
          <a:noFill/>
          <a:ln>
            <a:noFill/>
          </a:ln>
        </p:spPr>
        <p:txBody>
          <a:bodyPr spcFirstLastPara="1" wrap="square" lIns="121900" tIns="60933" rIns="121900" bIns="60933" anchor="t" anchorCtr="0">
            <a:noAutofit/>
          </a:bodyPr>
          <a:lstStyle/>
          <a:p>
            <a:pPr marL="457189" indent="-457189">
              <a:spcBef>
                <a:spcPts val="0"/>
              </a:spcBef>
            </a:pPr>
            <a:r>
              <a:rPr lang="en-US"/>
              <a:t>Only keeping videos that get played every 18 months</a:t>
            </a:r>
            <a:endParaRPr/>
          </a:p>
          <a:p>
            <a:pPr marL="457189" indent="-457189"/>
            <a:r>
              <a:rPr lang="en-US"/>
              <a:t>If you want to keep videos for classes that only run every 2 years or more, push play once a year so they remain “live.”</a:t>
            </a:r>
            <a:endParaRPr/>
          </a:p>
          <a:p>
            <a:pPr marL="457189" indent="-457189"/>
            <a:r>
              <a:rPr lang="en-US"/>
              <a:t>They’ll be archived after 18 mos. Deleted after 3 years</a:t>
            </a:r>
            <a:endParaRPr/>
          </a:p>
          <a:p>
            <a:pPr marL="457189" indent="-253994">
              <a:buNone/>
            </a:pPr>
            <a:endParaRPr/>
          </a:p>
          <a:p>
            <a:pPr marL="457189" indent="-457189"/>
            <a:r>
              <a:rPr lang="en-US"/>
              <a:t>It is significantly more expensive for the three-year option ($200K vs. $51K)</a:t>
            </a:r>
            <a:endParaRPr/>
          </a:p>
        </p:txBody>
      </p:sp>
      <p:sp>
        <p:nvSpPr>
          <p:cNvPr id="93" name="Google Shape;93;p4"/>
          <p:cNvSpPr txBox="1">
            <a:spLocks noGrp="1"/>
          </p:cNvSpPr>
          <p:nvPr>
            <p:ph type="body" idx="2"/>
          </p:nvPr>
        </p:nvSpPr>
        <p:spPr>
          <a:xfrm>
            <a:off x="1098876" y="523911"/>
            <a:ext cx="10912883" cy="991999"/>
          </a:xfrm>
          <a:prstGeom prst="rect">
            <a:avLst/>
          </a:prstGeom>
          <a:noFill/>
          <a:ln>
            <a:noFill/>
          </a:ln>
        </p:spPr>
        <p:txBody>
          <a:bodyPr spcFirstLastPara="1" wrap="square" lIns="121900" tIns="60933" rIns="121900" bIns="60933" anchor="t" anchorCtr="0">
            <a:normAutofit/>
          </a:bodyPr>
          <a:lstStyle/>
          <a:p>
            <a:pPr marL="0" indent="0">
              <a:spcBef>
                <a:spcPts val="0"/>
              </a:spcBef>
            </a:pPr>
            <a:r>
              <a:rPr lang="en-US"/>
              <a:t>Panopto Video Retention</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5"/>
          <p:cNvSpPr txBox="1">
            <a:spLocks noGrp="1"/>
          </p:cNvSpPr>
          <p:nvPr>
            <p:ph type="body" idx="1"/>
          </p:nvPr>
        </p:nvSpPr>
        <p:spPr>
          <a:xfrm>
            <a:off x="756128" y="1736727"/>
            <a:ext cx="10928280" cy="4553936"/>
          </a:xfrm>
          <a:prstGeom prst="rect">
            <a:avLst/>
          </a:prstGeom>
          <a:noFill/>
          <a:ln>
            <a:noFill/>
          </a:ln>
        </p:spPr>
        <p:txBody>
          <a:bodyPr spcFirstLastPara="1" wrap="square" lIns="121900" tIns="60933" rIns="121900" bIns="60933" anchor="t" anchorCtr="0">
            <a:noAutofit/>
          </a:bodyPr>
          <a:lstStyle/>
          <a:p>
            <a:pPr marL="457189" indent="-457189">
              <a:spcBef>
                <a:spcPts val="0"/>
              </a:spcBef>
            </a:pPr>
            <a:r>
              <a:rPr lang="en-US"/>
              <a:t>There was a discussion underway for some changes on the campus P&amp;T committee.</a:t>
            </a:r>
            <a:endParaRPr/>
          </a:p>
          <a:p>
            <a:pPr marL="457189" indent="-457189"/>
            <a:r>
              <a:rPr lang="en-US"/>
              <a:t>Those are on indefinite hold for now.</a:t>
            </a:r>
            <a:endParaRPr/>
          </a:p>
          <a:p>
            <a:pPr marL="457189" indent="-457189"/>
            <a:r>
              <a:rPr lang="en-US"/>
              <a:t>Rather than change the processes for now, we first need to make sure that the processes are followed. </a:t>
            </a:r>
            <a:endParaRPr/>
          </a:p>
          <a:p>
            <a:pPr marL="990575" lvl="1" indent="-380990"/>
            <a:r>
              <a:rPr lang="en-US"/>
              <a:t>Example: Everyone on the committees need to read and understand the dossiers.</a:t>
            </a:r>
            <a:endParaRPr/>
          </a:p>
        </p:txBody>
      </p:sp>
      <p:sp>
        <p:nvSpPr>
          <p:cNvPr id="99" name="Google Shape;99;p5"/>
          <p:cNvSpPr txBox="1">
            <a:spLocks noGrp="1"/>
          </p:cNvSpPr>
          <p:nvPr>
            <p:ph type="body" idx="2"/>
          </p:nvPr>
        </p:nvSpPr>
        <p:spPr>
          <a:xfrm>
            <a:off x="879074" y="245890"/>
            <a:ext cx="11132685" cy="1270020"/>
          </a:xfrm>
          <a:prstGeom prst="rect">
            <a:avLst/>
          </a:prstGeom>
          <a:noFill/>
          <a:ln>
            <a:noFill/>
          </a:ln>
        </p:spPr>
        <p:txBody>
          <a:bodyPr spcFirstLastPara="1" wrap="square" lIns="121900" tIns="60933" rIns="121900" bIns="60933" anchor="t" anchorCtr="0">
            <a:normAutofit lnSpcReduction="10000"/>
          </a:bodyPr>
          <a:lstStyle/>
          <a:p>
            <a:pPr marL="0" indent="0">
              <a:spcBef>
                <a:spcPts val="0"/>
              </a:spcBef>
            </a:pPr>
            <a:r>
              <a:rPr lang="en-US"/>
              <a:t>Campus Matters: </a:t>
            </a:r>
            <a:endParaRPr/>
          </a:p>
          <a:p>
            <a:pPr marL="0" indent="0"/>
            <a:r>
              <a:rPr lang="en-US"/>
              <a:t>P&amp;T Committee/Tenure Policy Committee</a:t>
            </a:r>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PPRESENTATIONGUID" val="43d42c81-0e26-4da3-9d28-f2850595a29b"/>
  <p:tag name="WASPOLLED" val="1837E48198364A62819B9FD90F7AEF8E"/>
  <p:tag name="TPVERSION" val="8"/>
  <p:tag name="TPFULLVERSION" val="8.9.7.1"/>
  <p:tag name="PPTVERSION" val="16"/>
  <p:tag name="TPOS" val="2"/>
  <p:tag name="TPLASTSAVEVERSION" val="6.4 PC"/>
</p:tagLst>
</file>

<file path=ppt/tags/tag10.xml><?xml version="1.0" encoding="utf-8"?>
<p:tagLst xmlns:a="http://schemas.openxmlformats.org/drawingml/2006/main" xmlns:r="http://schemas.openxmlformats.org/officeDocument/2006/relationships" xmlns:p="http://schemas.openxmlformats.org/presentationml/2006/main">
  <p:tag name="ZEROBASED" val="False"/>
</p:tagLst>
</file>

<file path=ppt/tags/tag11.xml><?xml version="1.0" encoding="utf-8"?>
<p:tagLst xmlns:a="http://schemas.openxmlformats.org/drawingml/2006/main" xmlns:r="http://schemas.openxmlformats.org/officeDocument/2006/relationships" xmlns:p="http://schemas.openxmlformats.org/presentationml/2006/main">
  <p:tag name="TYPE" val="MultiChoiceSlide"/>
  <p:tag name="AUTOOPENPOLL" val="True"/>
  <p:tag name="AUTOFORMATCHART" val="True"/>
  <p:tag name="TPQUESTIONXML" val="﻿&lt;?xml version=&quot;1.0&quot; encoding=&quot;utf-8&quot;?&gt;&#10;&lt;questionlist&gt;&#10;    &lt;properties&gt;&#10;        &lt;guid&gt;A7944ABDB6D14A1180FAE7B39D94CC75&lt;/guid&gt;&#10;        &lt;description /&gt;&#10;        &lt;date&gt;4/20/2023 11:52:49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rationalefont&gt;Verdana&lt;/rationalefont&gt;&#10;        &lt;rationalefontsize&gt;12&lt;/rationalefontsize&gt;&#10;        &lt;narrativefont&gt;Verdana&lt;/narrativefont&gt;&#10;        &lt;narrativefontsize&gt;12&lt;/narrativefontsize&gt;&#10;        &lt;standardfont&gt;Verdana&lt;/standardfont&gt;&#10;        &lt;standardfontsize&gt;12&lt;/standardfontsize&gt;&#10;        &lt;showresults&gt;True&lt;/showresults&gt;&#10;        &lt;countdowntime&gt;30&lt;/countdowntime&gt;&#10;        &lt;responsegrid&gt;0&lt;/responsegrid&gt;&#10;    &lt;/questionlisttemplate&gt;&#10;    &lt;questions&gt;&#10;        &lt;multichoice&gt;&#10;            &lt;guid&gt;75AB73E8A2D4428C88B5A439FF3BF703&lt;/guid&gt;&#10;            &lt;repollguid&gt;693E3E4C16C6450BBD20693C1FF223DB&lt;/repollguid&gt;&#10;            &lt;sourceid&gt;0E89CAD0F36B426DA88C77FEAF71D2AF&lt;/sourceid&gt;&#10;            &lt;narrativeguid&gt;00000000000000000000000000000000&lt;/narrativeguid&gt;&#10;            &lt;questiontext&gt;2023-24 Faculty Senate Officer SlateNominated by Faculty Senate RP&amp;amp;A – 5 positions&lt;/questiontext&gt;&#10;            &lt;rationale&gt;&#10;                &lt;rationaletext /&gt;&#10;            &lt;/rationale&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0&lt;/bulletstyle&gt;&#10;            &lt;answers&gt;&#10;                &lt;answer&gt;&#10;                    &lt;guid&gt;76CF4D6A1854415986C2C57006A3A0C8&lt;/guid&gt;&#10;                    &lt;answertext&gt;Yes&lt;/answertext&gt;&#10;                    &lt;valuetype&gt;0&lt;/valuetype&gt;&#10;                &lt;/answer&gt;&#10;                &lt;answer&gt;&#10;                    &lt;guid&gt;1CA504B5C6B74ED6823882CC693F6F16&lt;/guid&gt;&#10;                    &lt;answertext&gt;No&lt;/answertext&gt;&#10;                    &lt;valuetype&gt;0&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RESULTS" val="{&quot;Title&quot;:&quot;2023-24 Faculty Senate Officer SlateNominated by Faculty Senate RP&amp;A – 5 positions&quot;,&quot;Responders&quot;:31,&quot;Participants&quot;:31,&quot;Responses&quot;:31,&quot;IsCaseSensitive&quot;:false,&quot;TotalCorrect&quot;:0,&quot;Mean&quot;:1.064516129032258,&quot;Median&quot;:1.0,&quot;StandardDeviation&quot;:0.24567010018915833,&quot;Variance&quot;:0.060353798126951089,&quot;PageSize&quot;:0,&quot;Offset&quot;:0,&quot;CorrectValues&quot;:&quot;&quot;,&quot;Results&quot;:[{&quot;Count&quot;:29.0,&quot;PointResponses&quot;:null,&quot;Name&quot;:&quot;Yes&quot;,&quot;Bullet&quot;:&quot;1&quot;,&quot;SecondaryName&quot;:&quot;&quot;,&quot;ValueType&quot;:0,&quot;Key&quot;:&quot;Yes1&quot;},{&quot;Count&quot;:2.0,&quot;PointResponses&quot;:null,&quot;Name&quot;:&quot;No&quot;,&quot;Bullet&quot;:&quot;2&quot;,&quot;SecondaryName&quot;:&quot;&quot;,&quot;ValueType&quot;:0,&quot;Key&quot;:&quot;No2&quot;}]}"/>
  <p:tag name="HASRESULTS" val="True"/>
</p:tagLst>
</file>

<file path=ppt/tags/tag12.xml><?xml version="1.0" encoding="utf-8"?>
<p:tagLst xmlns:a="http://schemas.openxmlformats.org/drawingml/2006/main" xmlns:r="http://schemas.openxmlformats.org/officeDocument/2006/relationships" xmlns:p="http://schemas.openxmlformats.org/presentationml/2006/main">
  <p:tag name="ZEROBASED" val="False"/>
</p:tagLst>
</file>

<file path=ppt/tags/tag13.xml><?xml version="1.0" encoding="utf-8"?>
<p:tagLst xmlns:a="http://schemas.openxmlformats.org/drawingml/2006/main" xmlns:r="http://schemas.openxmlformats.org/officeDocument/2006/relationships" xmlns:p="http://schemas.openxmlformats.org/presentationml/2006/main">
  <p:tag name="TYPE" val="9"/>
  <p:tag name="NUMBERFORMAT" val="0"/>
  <p:tag name="LABELFORMAT" val="0"/>
  <p:tag name="COLORTYPE" val="SCHEME"/>
  <p:tag name="DEFINEDCOLORS" val="3,6,10,45,32,50,13,4,9,55,1"/>
</p:tagLst>
</file>

<file path=ppt/tags/tag14.xml><?xml version="1.0" encoding="utf-8"?>
<p:tagLst xmlns:a="http://schemas.openxmlformats.org/drawingml/2006/main" xmlns:r="http://schemas.openxmlformats.org/officeDocument/2006/relationships" xmlns:p="http://schemas.openxmlformats.org/presentationml/2006/main">
  <p:tag name="TYPE" val="MultiChoiceSlide"/>
  <p:tag name="AUTOOPENPOLL" val="True"/>
  <p:tag name="AUTOFORMATCHART" val="True"/>
  <p:tag name="TPQUESTIONXML" val="﻿&lt;?xml version=&quot;1.0&quot; encoding=&quot;utf-8&quot;?&gt;&#10;&lt;questionlist&gt;&#10;    &lt;properties&gt;&#10;        &lt;guid&gt;A7944ABDB6D14A1180FAE7B39D94CC75&lt;/guid&gt;&#10;        &lt;description /&gt;&#10;        &lt;date&gt;4/20/2023 11:52:49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rationalefont&gt;Verdana&lt;/rationalefont&gt;&#10;        &lt;rationalefontsize&gt;12&lt;/rationalefontsize&gt;&#10;        &lt;narrativefont&gt;Verdana&lt;/narrativefont&gt;&#10;        &lt;narrativefontsize&gt;12&lt;/narrativefontsize&gt;&#10;        &lt;standardfont&gt;Verdana&lt;/standardfont&gt;&#10;        &lt;standardfontsize&gt;12&lt;/standardfontsize&gt;&#10;        &lt;showresults&gt;True&lt;/showresults&gt;&#10;        &lt;countdowntime&gt;30&lt;/countdowntime&gt;&#10;        &lt;responsegrid&gt;0&lt;/responsegrid&gt;&#10;    &lt;/questionlisttemplate&gt;&#10;    &lt;questions&gt;&#10;        &lt;multichoice&gt;&#10;            &lt;guid&gt;75AB73E8A2D4428C88B5A439FF3BF703&lt;/guid&gt;&#10;            &lt;repollguid&gt;693E3E4C16C6450BBD20693C1FF223DB&lt;/repollguid&gt;&#10;            &lt;sourceid&gt;0E89CAD0F36B426DA88C77FEAF71D2AF&lt;/sourceid&gt;&#10;            &lt;narrativeguid&gt;00000000000000000000000000000000&lt;/narrativeguid&gt;&#10;            &lt;questiontext&gt;Administrative Review Committee (ARC)Nominated by RP&amp;amp;A – 3 open positions&lt;/questiontext&gt;&#10;            &lt;rationale&gt;&#10;                &lt;rationaletext /&gt;&#10;            &lt;/rationale&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0&lt;/bulletstyle&gt;&#10;            &lt;answers&gt;&#10;                &lt;answer&gt;&#10;                    &lt;guid&gt;76CF4D6A1854415986C2C57006A3A0C8&lt;/guid&gt;&#10;                    &lt;answertext&gt;Yes&lt;/answertext&gt;&#10;                    &lt;valuetype&gt;0&lt;/valuetype&gt;&#10;                &lt;/answer&gt;&#10;                &lt;answer&gt;&#10;                    &lt;guid&gt;1CA504B5C6B74ED6823882CC693F6F16&lt;/guid&gt;&#10;                    &lt;answertext&gt;No&lt;/answertext&gt;&#10;                    &lt;valuetype&gt;0&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RESULTS" val="{&quot;Title&quot;:&quot;Administrative Review Committee (ARC)Nominated by RP&amp;A – 3 open positions&quot;,&quot;Responders&quot;:31,&quot;Participants&quot;:32,&quot;Responses&quot;:31,&quot;IsCaseSensitive&quot;:false,&quot;TotalCorrect&quot;:0,&quot;Mean&quot;:1.064516129032258,&quot;Median&quot;:1.0,&quot;StandardDeviation&quot;:0.24567010018915833,&quot;Variance&quot;:0.060353798126951089,&quot;PageSize&quot;:0,&quot;Offset&quot;:0,&quot;CorrectValues&quot;:&quot;&quot;,&quot;Results&quot;:[{&quot;Count&quot;:29.0,&quot;PointResponses&quot;:null,&quot;Name&quot;:&quot;Yes&quot;,&quot;Bullet&quot;:&quot;1&quot;,&quot;SecondaryName&quot;:&quot;&quot;,&quot;ValueType&quot;:0,&quot;Key&quot;:&quot;Yes1&quot;},{&quot;Count&quot;:2.0,&quot;PointResponses&quot;:null,&quot;Name&quot;:&quot;No&quot;,&quot;Bullet&quot;:&quot;2&quot;,&quot;SecondaryName&quot;:&quot;&quot;,&quot;ValueType&quot;:0,&quot;Key&quot;:&quot;No2&quot;}]}"/>
  <p:tag name="HASRESULTS" val="True"/>
</p:tagLst>
</file>

<file path=ppt/tags/tag15.xml><?xml version="1.0" encoding="utf-8"?>
<p:tagLst xmlns:a="http://schemas.openxmlformats.org/drawingml/2006/main" xmlns:r="http://schemas.openxmlformats.org/officeDocument/2006/relationships" xmlns:p="http://schemas.openxmlformats.org/presentationml/2006/main">
  <p:tag name="ZEROBASED" val="False"/>
</p:tagLst>
</file>

<file path=ppt/tags/tag16.xml><?xml version="1.0" encoding="utf-8"?>
<p:tagLst xmlns:a="http://schemas.openxmlformats.org/drawingml/2006/main" xmlns:r="http://schemas.openxmlformats.org/officeDocument/2006/relationships" xmlns:p="http://schemas.openxmlformats.org/presentationml/2006/main">
  <p:tag name="TYPE" val="9"/>
  <p:tag name="NUMBERFORMAT" val="0"/>
  <p:tag name="LABELFORMAT" val="0"/>
  <p:tag name="COLORTYPE" val="SCHEME"/>
  <p:tag name="DEFINEDCOLORS" val="3,6,10,45,32,50,13,4,9,55,1"/>
</p:tagLst>
</file>

<file path=ppt/tags/tag17.xml><?xml version="1.0" encoding="utf-8"?>
<p:tagLst xmlns:a="http://schemas.openxmlformats.org/drawingml/2006/main" xmlns:r="http://schemas.openxmlformats.org/officeDocument/2006/relationships" xmlns:p="http://schemas.openxmlformats.org/presentationml/2006/main">
  <p:tag name="TYPE" val="MultiChoiceSlide"/>
  <p:tag name="LIVECHARTING" val="False"/>
  <p:tag name="AUTOOPENPOLL" val="True"/>
  <p:tag name="AUTOFORMATCHART" val="True"/>
  <p:tag name="TPQUESTIONXML" val="﻿&lt;?xml version=&quot;1.0&quot; encoding=&quot;utf-8&quot;?&gt;&#10;&lt;questionlist&gt;&#10;    &lt;properties&gt;&#10;        &lt;guid&gt;8EB7E7898CC945B89B68FFAC0ECB2B91&lt;/guid&gt;&#10;        &lt;description /&gt;&#10;        &lt;date&gt;4/20/2023 9:42:14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rationalefont&gt;Verdana&lt;/rationalefont&gt;&#10;        &lt;rationalefontsize&gt;12&lt;/rationalefontsize&gt;&#10;        &lt;narrativefont&gt;Verdana&lt;/narrativefont&gt;&#10;        &lt;narrativefontsize&gt;12&lt;/narrativefontsize&gt;&#10;        &lt;standardfont&gt;Verdana&lt;/standardfont&gt;&#10;        &lt;standardfontsize&gt;12&lt;/standardfontsize&gt;&#10;        &lt;showresults&gt;True&lt;/showresults&gt;&#10;        &lt;countdowntime&gt;30&lt;/countdowntime&gt;&#10;        &lt;responsegrid&gt;0&lt;/responsegrid&gt;&#10;    &lt;/questionlisttemplate&gt;&#10;    &lt;questions&gt;&#10;        &lt;multichoice&gt;&#10;            &lt;guid&gt;13E34C13FB2B434DB0B289038CD4B03B&lt;/guid&gt;&#10;            &lt;repollguid&gt;F74DD51CE5ED4FA790008C4B9CCC55C4&lt;/repollguid&gt;&#10;            &lt;sourceid&gt;F93681BB9E434740BA367B90EAA22B10&lt;/sourceid&gt;&#10;            &lt;narrativeguid&gt;00000000000000000000000000000000&lt;/narrativeguid&gt;&#10;            &lt;questiontext&gt;Academic Freedom &amp;amp; Standards (AF&amp;amp;S)Nominees from Academic Depts – 3 open positions&lt;/questiontext&gt;&#10;            &lt;rationale&gt;&#10;                &lt;rationaletext /&gt;&#10;            &lt;/rationale&gt;&#10;            &lt;showresults&gt;True&lt;/showresults&gt;&#10;            &lt;responsegrid&gt;2&lt;/responsegrid&gt;&#10;            &lt;countdowntimer&gt;False&lt;/countdowntimer&gt;&#10;            &lt;countdowntime&gt;30&lt;/countdowntime&gt;&#10;            &lt;correctvalue&gt;1&lt;/correctvalue&gt;&#10;            &lt;incorrectvalue&gt;0&lt;/incorrectvalue&gt;&#10;            &lt;responselimit&gt;3&lt;/responselimit&gt;&#10;            &lt;bulletstyle&gt;0&lt;/bulletstyle&gt;&#10;            &lt;answers&gt;&#10;                &lt;answer&gt;&#10;                    &lt;guid&gt;548121E708D54E699F6BDB52E2EE361C&lt;/guid&gt;&#10;                    &lt;answertext&gt;Bill Schonberg (CArE)&lt;/answertext&gt;&#10;                    &lt;valuetype&gt;0&lt;/valuetype&gt;&#10;                &lt;/answer&gt;&#10;                &lt;answer&gt;&#10;                    &lt;guid&gt;2F9B2C89CB4B40DC934805B3BDF4E883&lt;/guid&gt;&#10;                    &lt;answertext&gt;San Yeung (CS)&lt;/answertext&gt;&#10;                    &lt;valuetype&gt;0&lt;/valuetype&gt;&#10;                &lt;/answer&gt;&#10;                &lt;answer&gt;&#10;                    &lt;guid&gt;F061FAC00BB047088A8CDC5A5ABFDFA1&lt;/guid&gt;&#10;                    &lt;answertext&gt;Vadym Mochalin (Chem)&lt;/answertext&gt;&#10;                    &lt;valuetype&gt;0&lt;/valuetype&gt;&#10;                &lt;/answer&gt;&#10;                &lt;answer&gt;&#10;                    &lt;guid&gt;CA8983BE36F04028A88842EAC1B95039&lt;/guid&gt;&#10;                    &lt;answertext&gt;Emilia Barbosa (ALP)&lt;/answertext&gt;&#10;                    &lt;valuetype&gt;0&lt;/valuetype&gt;&#10;                &lt;/answer&gt;&#10;                &lt;answer&gt;&#10;                    &lt;guid&gt;AA3B49F76C1D42D9BFA96A854B9C9DAE&lt;/guid&gt;&#10;                    &lt;answertext&gt;Rohit Dua (ECE)&lt;/answertext&gt;&#10;                    &lt;valuetype&gt;0&lt;/valuetype&gt;&#10;                &lt;/answer&gt;&#10;                &lt;answer&gt;&#10;                    &lt;guid&gt;D5DF135F6855478EB91B973E5EA31921&lt;/guid&gt;&#10;                    &lt;answertext&gt;Eric Bryan (ETC)&lt;/answertext&gt;&#10;                    &lt;valuetype&gt;0&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RESULTS" val="{&quot;Title&quot;:&quot;Academic Freedom &amp; Standards (AF&amp;S)Nominees from Academic Depts – 3 open positions&quot;,&quot;Responders&quot;:30,&quot;Participants&quot;:32,&quot;Responses&quot;:86,&quot;IsCaseSensitive&quot;:false,&quot;TotalCorrect&quot;:0,&quot;Mean&quot;:3.5697674418604652,&quot;Median&quot;:4.0,&quot;StandardDeviation&quot;:1.8142888777598851,&quot;Variance&quot;:3.2916441319632233,&quot;PageSize&quot;:0,&quot;Offset&quot;:0,&quot;CorrectValues&quot;:&quot;&quot;,&quot;Results&quot;:[{&quot;Count&quot;:20.0,&quot;PointResponses&quot;:null,&quot;Name&quot;:&quot;Bill Schonberg (CArE)&quot;,&quot;Bullet&quot;:&quot;1&quot;,&quot;SecondaryName&quot;:&quot;&quot;,&quot;ValueType&quot;:0,&quot;Key&quot;:&quot;Bill Schonberg (CArE)1&quot;},{&quot;Count&quot;:6.0,&quot;PointResponses&quot;:null,&quot;Name&quot;:&quot;San Yeung (CS)&quot;,&quot;Bullet&quot;:&quot;2&quot;,&quot;SecondaryName&quot;:&quot;&quot;,&quot;ValueType&quot;:0,&quot;Key&quot;:&quot;San Yeung (CS)2&quot;},{&quot;Count&quot;:13.0,&quot;PointResponses&quot;:null,&quot;Name&quot;:&quot;Vadym Mochalin (Chem)&quot;,&quot;Bullet&quot;:&quot;3&quot;,&quot;SecondaryName&quot;:&quot;&quot;,&quot;ValueType&quot;:0,&quot;Key&quot;:&quot;Vadym Mochalin (Chem)3&quot;},{&quot;Count&quot;:16.0,&quot;PointResponses&quot;:null,&quot;Name&quot;:&quot;Emilia Barbosa (ALP)&quot;,&quot;Bullet&quot;:&quot;4&quot;,&quot;SecondaryName&quot;:&quot;&quot;,&quot;ValueType&quot;:0,&quot;Key&quot;:&quot;Emilia Barbosa (ALP)4&quot;},{&quot;Count&quot;:14.0,&quot;PointResponses&quot;:null,&quot;Name&quot;:&quot;Rohit Dua (ECE)&quot;,&quot;Bullet&quot;:&quot;5&quot;,&quot;SecondaryName&quot;:&quot;&quot;,&quot;ValueType&quot;:0,&quot;Key&quot;:&quot;Rohit Dua (ECE)5&quot;},{&quot;Count&quot;:17.0,&quot;PointResponses&quot;:null,&quot;Name&quot;:&quot;Eric Bryan (ETC)&quot;,&quot;Bullet&quot;:&quot;6&quot;,&quot;SecondaryName&quot;:&quot;&quot;,&quot;ValueType&quot;:0,&quot;Key&quot;:&quot;Eric Bryan (ETC)6&quot;}]}"/>
  <p:tag name="HASRESULTS" val="True"/>
</p:tagLst>
</file>

<file path=ppt/tags/tag18.xml><?xml version="1.0" encoding="utf-8"?>
<p:tagLst xmlns:a="http://schemas.openxmlformats.org/drawingml/2006/main" xmlns:r="http://schemas.openxmlformats.org/officeDocument/2006/relationships" xmlns:p="http://schemas.openxmlformats.org/presentationml/2006/main">
  <p:tag name="TYPE" val="0"/>
  <p:tag name="NUMBERFORMAT" val="0"/>
  <p:tag name="COLORTYPE" val="SCHEME"/>
  <p:tag name="DEFINEDCOLORS" val="3,6,10,45,32,50,13,4,9,55,1"/>
  <p:tag name="LABELFORMAT" val="0"/>
</p:tagLst>
</file>

<file path=ppt/tags/tag19.xml><?xml version="1.0" encoding="utf-8"?>
<p:tagLst xmlns:a="http://schemas.openxmlformats.org/drawingml/2006/main" xmlns:r="http://schemas.openxmlformats.org/officeDocument/2006/relationships" xmlns:p="http://schemas.openxmlformats.org/presentationml/2006/main">
  <p:tag name="ZEROBASED" val="False"/>
</p:tagLst>
</file>

<file path=ppt/tags/tag2.xml><?xml version="1.0" encoding="utf-8"?>
<p:tagLst xmlns:a="http://schemas.openxmlformats.org/drawingml/2006/main" xmlns:r="http://schemas.openxmlformats.org/officeDocument/2006/relationships" xmlns:p="http://schemas.openxmlformats.org/presentationml/2006/main">
  <p:tag name="TYPE" val="MultiChoiceSlide"/>
  <p:tag name="AUTOOPENPOLL" val="True"/>
  <p:tag name="AUTOFORMATCHART" val="True"/>
  <p:tag name="LIVECHARTING" val="False"/>
  <p:tag name="TPQUESTIONXML" val="﻿&lt;?xml version=&quot;1.0&quot; encoding=&quot;utf-8&quot;?&gt;&#10;&lt;questionlist&gt;&#10;    &lt;properties&gt;&#10;        &lt;guid&gt;A7944ABDB6D14A1180FAE7B39D94CC75&lt;/guid&gt;&#10;        &lt;description /&gt;&#10;        &lt;date&gt;4/20/2023 11:52:49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rationalefont&gt;Verdana&lt;/rationalefont&gt;&#10;        &lt;rationalefontsize&gt;12&lt;/rationalefontsize&gt;&#10;        &lt;narrativefont&gt;Verdana&lt;/narrativefont&gt;&#10;        &lt;narrativefontsize&gt;12&lt;/narrativefontsize&gt;&#10;        &lt;standardfont&gt;Verdana&lt;/standardfont&gt;&#10;        &lt;standardfontsize&gt;12&lt;/standardfontsize&gt;&#10;        &lt;showresults&gt;True&lt;/showresults&gt;&#10;        &lt;countdowntime&gt;30&lt;/countdowntime&gt;&#10;        &lt;responsegrid&gt;0&lt;/responsegrid&gt;&#10;    &lt;/questionlisttemplate&gt;&#10;    &lt;questions&gt;&#10;        &lt;multichoice&gt;&#10;            &lt;guid&gt;75AB73E8A2D4428C88B5A439FF3BF703&lt;/guid&gt;&#10;            &lt;repollguid&gt;693E3E4C16C6450BBD20693C1FF223DB&lt;/repollguid&gt;&#10;            &lt;sourceid&gt;0E89CAD0F36B426DA88C77FEAF71D2AF&lt;/sourceid&gt;&#10;            &lt;narrativeguid&gt;00000000000000000000000000000000&lt;/narrativeguid&gt;&#10;            &lt;questiontext&gt;Is this slate of candidates acceptable?&lt;/questiontext&gt;&#10;            &lt;rationale&gt;&#10;                &lt;rationaletext /&gt;&#10;            &lt;/rationale&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0&lt;/bulletstyle&gt;&#10;            &lt;answers&gt;&#10;                &lt;answer&gt;&#10;                    &lt;guid&gt;76CF4D6A1854415986C2C57006A3A0C8&lt;/guid&gt;&#10;                    &lt;answertext&gt;Yes&lt;/answertext&gt;&#10;                    &lt;valuetype&gt;0&lt;/valuetype&gt;&#10;                &lt;/answer&gt;&#10;                &lt;answer&gt;&#10;                    &lt;guid&gt;1CA504B5C6B74ED6823882CC693F6F16&lt;/guid&gt;&#10;                    &lt;answertext&gt;No&lt;/answertext&gt;&#10;                    &lt;valuetype&gt;0&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RESULTS" val="{&quot;Title&quot;:&quot;Is this slate of candidates acceptable?&quot;,&quot;Responders&quot;:31,&quot;Participants&quot;:31,&quot;Responses&quot;:31,&quot;IsCaseSensitive&quot;:false,&quot;TotalCorrect&quot;:0,&quot;Mean&quot;:1.1935483870967742,&quot;Median&quot;:1.0,&quot;StandardDeviation&quot;:0.39507899077148034,&quot;Variance&quot;:0.15608740894901146,&quot;PageSize&quot;:0,&quot;Offset&quot;:0,&quot;CorrectValues&quot;:&quot;&quot;,&quot;Results&quot;:[{&quot;Count&quot;:25.0,&quot;PointResponses&quot;:null,&quot;Name&quot;:&quot;Yes&quot;,&quot;Bullet&quot;:&quot;1&quot;,&quot;SecondaryName&quot;:&quot;&quot;,&quot;ValueType&quot;:0,&quot;Key&quot;:&quot;Yes1&quot;},{&quot;Count&quot;:6.0,&quot;PointResponses&quot;:null,&quot;Name&quot;:&quot;No&quot;,&quot;Bullet&quot;:&quot;2&quot;,&quot;SecondaryName&quot;:&quot;&quot;,&quot;ValueType&quot;:0,&quot;Key&quot;:&quot;No2&quot;}]}"/>
  <p:tag name="HASRESULTS" val="True"/>
</p:tagLst>
</file>

<file path=ppt/tags/tag20.xml><?xml version="1.0" encoding="utf-8"?>
<p:tagLst xmlns:a="http://schemas.openxmlformats.org/drawingml/2006/main" xmlns:r="http://schemas.openxmlformats.org/officeDocument/2006/relationships" xmlns:p="http://schemas.openxmlformats.org/presentationml/2006/main">
  <p:tag name="TYPE" val="MultiChoiceSlide"/>
  <p:tag name="LIVECHARTING" val="False"/>
  <p:tag name="AUTOOPENPOLL" val="True"/>
  <p:tag name="AUTOFORMATCHART" val="True"/>
  <p:tag name="TPQUESTIONXML" val="﻿&lt;?xml version=&quot;1.0&quot; encoding=&quot;utf-8&quot;?&gt;&#10;&lt;questionlist&gt;&#10;    &lt;properties&gt;&#10;        &lt;guid&gt;8EB7E7898CC945B89B68FFAC0ECB2B91&lt;/guid&gt;&#10;        &lt;description /&gt;&#10;        &lt;date&gt;4/20/2023 9:42:14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rationalefont&gt;Verdana&lt;/rationalefont&gt;&#10;        &lt;rationalefontsize&gt;12&lt;/rationalefontsize&gt;&#10;        &lt;narrativefont&gt;Verdana&lt;/narrativefont&gt;&#10;        &lt;narrativefontsize&gt;12&lt;/narrativefontsize&gt;&#10;        &lt;standardfont&gt;Verdana&lt;/standardfont&gt;&#10;        &lt;standardfontsize&gt;12&lt;/standardfontsize&gt;&#10;        &lt;showresults&gt;True&lt;/showresults&gt;&#10;        &lt;countdowntime&gt;30&lt;/countdowntime&gt;&#10;        &lt;responsegrid&gt;0&lt;/responsegrid&gt;&#10;    &lt;/questionlisttemplate&gt;&#10;    &lt;questions&gt;&#10;        &lt;multichoice&gt;&#10;            &lt;guid&gt;13E34C13FB2B434DB0B289038CD4B03B&lt;/guid&gt;&#10;            &lt;repollguid&gt;F74DD51CE5ED4FA790008C4B9CCC55C4&lt;/repollguid&gt;&#10;            &lt;sourceid&gt;F93681BB9E434740BA367B90EAA22B10&lt;/sourceid&gt;&#10;            &lt;narrativeguid&gt;00000000000000000000000000000000&lt;/narrativeguid&gt;&#10;            &lt;questiontext&gt;Budgetary Affairs Cmte (BAC)Nominees from Faculty Senate - 2 open positions&lt;/questiontext&gt;&#10;            &lt;rationale&gt;&#10;                &lt;rationaletext /&gt;&#10;            &lt;/rationale&gt;&#10;            &lt;showresults&gt;True&lt;/showresults&gt;&#10;            &lt;responsegrid&gt;2&lt;/responsegrid&gt;&#10;            &lt;countdowntimer&gt;False&lt;/countdowntimer&gt;&#10;            &lt;countdowntime&gt;30&lt;/countdowntime&gt;&#10;            &lt;correctvalue&gt;1&lt;/correctvalue&gt;&#10;            &lt;incorrectvalue&gt;0&lt;/incorrectvalue&gt;&#10;            &lt;responselimit&gt;2&lt;/responselimit&gt;&#10;            &lt;bulletstyle&gt;0&lt;/bulletstyle&gt;&#10;            &lt;answers&gt;&#10;                &lt;answer&gt;&#10;                    &lt;guid&gt;548121E708D54E699F6BDB52E2EE361C&lt;/guid&gt;&#10;                    &lt;answertext&gt;Ali Hurson (ECE)&lt;/answertext&gt;&#10;                    &lt;valuetype&gt;0&lt;/valuetype&gt;&#10;                &lt;/answer&gt;&#10;                &lt;answer&gt;&#10;                    &lt;guid&gt;2F9B2C89CB4B40DC934805B3BDF4E883&lt;/guid&gt;&#10;                    &lt;answertext&gt;Mark Fitch (CArE)&lt;/answertext&gt;&#10;                    &lt;valuetype&gt;0&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RESULTS" val="{&quot;Title&quot;:&quot;Budgetary Affairs Cmte (BAC)Nominees from Faculty Senate - 2 open positions&quot;,&quot;Responders&quot;:30,&quot;Participants&quot;:32,&quot;Responses&quot;:54,&quot;IsCaseSensitive&quot;:false,&quot;TotalCorrect&quot;:0,&quot;Mean&quot;:1.5555555555555556,&quot;Median&quot;:2.0,&quot;StandardDeviation&quot;:0.4969039949999533,&quot;Variance&quot;:0.24691358024691359,&quot;PageSize&quot;:0,&quot;Offset&quot;:0,&quot;CorrectValues&quot;:&quot;&quot;,&quot;Results&quot;:[{&quot;Count&quot;:24.0,&quot;PointResponses&quot;:null,&quot;Name&quot;:&quot;Ali Hurson (ECE)&quot;,&quot;Bullet&quot;:&quot;1&quot;,&quot;SecondaryName&quot;:&quot;&quot;,&quot;ValueType&quot;:0,&quot;Key&quot;:&quot;Ali Hurson (ECE)1&quot;},{&quot;Count&quot;:30.0,&quot;PointResponses&quot;:null,&quot;Name&quot;:&quot;Mark Fitch (CArE)&quot;,&quot;Bullet&quot;:&quot;2&quot;,&quot;SecondaryName&quot;:&quot;&quot;,&quot;ValueType&quot;:0,&quot;Key&quot;:&quot;Mark Fitch (CArE)2&quot;}]}"/>
  <p:tag name="HASRESULTS" val="True"/>
</p:tagLst>
</file>

<file path=ppt/tags/tag21.xml><?xml version="1.0" encoding="utf-8"?>
<p:tagLst xmlns:a="http://schemas.openxmlformats.org/drawingml/2006/main" xmlns:r="http://schemas.openxmlformats.org/officeDocument/2006/relationships" xmlns:p="http://schemas.openxmlformats.org/presentationml/2006/main">
  <p:tag name="TYPE" val="0"/>
  <p:tag name="NUMBERFORMAT" val="0"/>
  <p:tag name="COLORTYPE" val="SCHEME"/>
  <p:tag name="DEFINEDCOLORS" val="3,6,10,45,32,50,13,4,9,55,1"/>
  <p:tag name="LABELFORMAT" val="0"/>
</p:tagLst>
</file>

<file path=ppt/tags/tag22.xml><?xml version="1.0" encoding="utf-8"?>
<p:tagLst xmlns:a="http://schemas.openxmlformats.org/drawingml/2006/main" xmlns:r="http://schemas.openxmlformats.org/officeDocument/2006/relationships" xmlns:p="http://schemas.openxmlformats.org/presentationml/2006/main">
  <p:tag name="ZEROBASED" val="False"/>
</p:tagLst>
</file>

<file path=ppt/tags/tag23.xml><?xml version="1.0" encoding="utf-8"?>
<p:tagLst xmlns:a="http://schemas.openxmlformats.org/drawingml/2006/main" xmlns:r="http://schemas.openxmlformats.org/officeDocument/2006/relationships" xmlns:p="http://schemas.openxmlformats.org/presentationml/2006/main">
  <p:tag name="TYPE" val="MultiChoiceSlide"/>
  <p:tag name="LIVECHARTING" val="False"/>
  <p:tag name="AUTOOPENPOLL" val="True"/>
  <p:tag name="AUTOFORMATCHART" val="True"/>
  <p:tag name="TPQUESTIONXML" val="﻿&lt;?xml version=&quot;1.0&quot; encoding=&quot;utf-8&quot;?&gt;&#10;&lt;questionlist&gt;&#10;    &lt;properties&gt;&#10;        &lt;guid&gt;8EB7E7898CC945B89B68FFAC0ECB2B91&lt;/guid&gt;&#10;        &lt;description /&gt;&#10;        &lt;date&gt;4/20/2023 9:42:14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rationalefont&gt;Verdana&lt;/rationalefont&gt;&#10;        &lt;rationalefontsize&gt;12&lt;/rationalefontsize&gt;&#10;        &lt;narrativefont&gt;Verdana&lt;/narrativefont&gt;&#10;        &lt;narrativefontsize&gt;12&lt;/narrativefontsize&gt;&#10;        &lt;standardfont&gt;Verdana&lt;/standardfont&gt;&#10;        &lt;standardfontsize&gt;12&lt;/standardfontsize&gt;&#10;        &lt;showresults&gt;True&lt;/showresults&gt;&#10;        &lt;countdowntime&gt;30&lt;/countdowntime&gt;&#10;        &lt;responsegrid&gt;0&lt;/responsegrid&gt;&#10;    &lt;/questionlisttemplate&gt;&#10;    &lt;questions&gt;&#10;        &lt;multichoice&gt;&#10;            &lt;guid&gt;13E34C13FB2B434DB0B289038CD4B03B&lt;/guid&gt;&#10;            &lt;repollguid&gt;F74DD51CE5ED4FA790008C4B9CCC55C4&lt;/repollguid&gt;&#10;            &lt;sourceid&gt;F93681BB9E434740BA367B90EAA22B10&lt;/sourceid&gt;&#10;            &lt;narrativeguid&gt;00000000000000000000000000000000&lt;/narrativeguid&gt;&#10;            &lt;questiontext&gt;Budgetary Affairs Cmte (BAC)Nominees from Academic Depts – 2 open positions&lt;/questiontext&gt;&#10;            &lt;rationale&gt;&#10;                &lt;rationaletext /&gt;&#10;            &lt;/rationale&gt;&#10;            &lt;showresults&gt;True&lt;/showresults&gt;&#10;            &lt;responsegrid&gt;2&lt;/responsegrid&gt;&#10;            &lt;countdowntimer&gt;False&lt;/countdowntimer&gt;&#10;            &lt;countdowntime&gt;30&lt;/countdowntime&gt;&#10;            &lt;correctvalue&gt;1&lt;/correctvalue&gt;&#10;            &lt;incorrectvalue&gt;0&lt;/incorrectvalue&gt;&#10;            &lt;responselimit&gt;2&lt;/responselimit&gt;&#10;            &lt;bulletstyle&gt;0&lt;/bulletstyle&gt;&#10;            &lt;answers&gt;&#10;                &lt;answer&gt;&#10;                    &lt;guid&gt;548121E708D54E699F6BDB52E2EE361C&lt;/guid&gt;&#10;                    &lt;answertext&gt;Garry Grubbs (Chem)&lt;/answertext&gt;&#10;                    &lt;valuetype&gt;0&lt;/valuetype&gt;&#10;                &lt;/answer&gt;&#10;                &lt;answer&gt;&#10;                    &lt;guid&gt;2F9B2C89CB4B40DC934805B3BDF4E883&lt;/guid&gt;&#10;                    &lt;answertext&gt;Jag Sarangapani (ECE)&lt;/answertext&gt;&#10;                    &lt;valuetype&gt;0&lt;/valuetype&gt;&#10;                &lt;/answer&gt;&#10;                &lt;answer&gt;&#10;                    &lt;guid&gt;F061FAC00BB047088A8CDC5A5ABFDFA1&lt;/guid&gt;&#10;                    &lt;answertext&gt;Carleigh Davis (ETC)&lt;/answertext&gt;&#10;                    &lt;valuetype&gt;0&lt;/valuetype&gt;&#10;                &lt;/answer&gt;&#10;                &lt;answer&gt;&#10;                    &lt;guid&gt;CA8983BE36F04028A88842EAC1B95039&lt;/guid&gt;&#10;                    &lt;answertext&gt;Kelly Homan (MAE)&lt;/answertext&gt;&#10;                    &lt;valuetype&gt;0&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RESULTS" val="{&quot;Title&quot;:&quot;Budgetary Affairs Cmte (BAC)Nominees from Academic Depts – 2 open positions&quot;,&quot;Responders&quot;:31,&quot;Participants&quot;:32,&quot;Responses&quot;:60,&quot;IsCaseSensitive&quot;:false,&quot;TotalCorrect&quot;:0,&quot;Mean&quot;:2.8333333333333335,&quot;Median&quot;:3.0,&quot;StandardDeviation&quot;:1.1995369476964388,&quot;Variance&quot;:1.4388888888888889,&quot;PageSize&quot;:0,&quot;Offset&quot;:0,&quot;CorrectValues&quot;:&quot;&quot;,&quot;Results&quot;:[{&quot;Count&quot;:12.0,&quot;PointResponses&quot;:null,&quot;Name&quot;:&quot;Garry Grubbs (Chem)&quot;,&quot;Bullet&quot;:&quot;1&quot;,&quot;SecondaryName&quot;:&quot;&quot;,&quot;ValueType&quot;:0,&quot;Key&quot;:&quot;Garry Grubbs (Chem)1&quot;},{&quot;Count&quot;:13.0,&quot;PointResponses&quot;:null,&quot;Name&quot;:&quot;Jag Sarangapani (ECE)&quot;,&quot;Bullet&quot;:&quot;2&quot;,&quot;SecondaryName&quot;:&quot;&quot;,&quot;ValueType&quot;:0,&quot;Key&quot;:&quot;Jag Sarangapani (ECE)2&quot;},{&quot;Count&quot;:8.0,&quot;PointResponses&quot;:null,&quot;Name&quot;:&quot;Carleigh Davis (ETC)&quot;,&quot;Bullet&quot;:&quot;3&quot;,&quot;SecondaryName&quot;:&quot;&quot;,&quot;ValueType&quot;:0,&quot;Key&quot;:&quot;Carleigh Davis (ETC)3&quot;},{&quot;Count&quot;:27.0,&quot;PointResponses&quot;:null,&quot;Name&quot;:&quot;Kelly Homan (MAE)&quot;,&quot;Bullet&quot;:&quot;4&quot;,&quot;SecondaryName&quot;:&quot;&quot;,&quot;ValueType&quot;:0,&quot;Key&quot;:&quot;Kelly Homan (MAE)4&quot;}]}"/>
  <p:tag name="HASRESULTS" val="True"/>
</p:tagLst>
</file>

<file path=ppt/tags/tag24.xml><?xml version="1.0" encoding="utf-8"?>
<p:tagLst xmlns:a="http://schemas.openxmlformats.org/drawingml/2006/main" xmlns:r="http://schemas.openxmlformats.org/officeDocument/2006/relationships" xmlns:p="http://schemas.openxmlformats.org/presentationml/2006/main">
  <p:tag name="TYPE" val="0"/>
  <p:tag name="NUMBERFORMAT" val="0"/>
  <p:tag name="COLORTYPE" val="SCHEME"/>
  <p:tag name="DEFINEDCOLORS" val="3,6,10,45,32,50,13,4,9,55,1"/>
  <p:tag name="LABELFORMAT" val="0"/>
</p:tagLst>
</file>

<file path=ppt/tags/tag25.xml><?xml version="1.0" encoding="utf-8"?>
<p:tagLst xmlns:a="http://schemas.openxmlformats.org/drawingml/2006/main" xmlns:r="http://schemas.openxmlformats.org/officeDocument/2006/relationships" xmlns:p="http://schemas.openxmlformats.org/presentationml/2006/main">
  <p:tag name="ZEROBASED" val="False"/>
</p:tagLst>
</file>

<file path=ppt/tags/tag26.xml><?xml version="1.0" encoding="utf-8"?>
<p:tagLst xmlns:a="http://schemas.openxmlformats.org/drawingml/2006/main" xmlns:r="http://schemas.openxmlformats.org/officeDocument/2006/relationships" xmlns:p="http://schemas.openxmlformats.org/presentationml/2006/main">
  <p:tag name="TYPE" val="MultiChoiceSlide"/>
  <p:tag name="LIVECHARTING" val="False"/>
  <p:tag name="AUTOOPENPOLL" val="True"/>
  <p:tag name="AUTOFORMATCHART" val="True"/>
  <p:tag name="TPQUESTIONXML" val="﻿&lt;?xml version=&quot;1.0&quot; encoding=&quot;utf-8&quot;?&gt;&#10;&lt;questionlist&gt;&#10;    &lt;properties&gt;&#10;        &lt;guid&gt;8EB7E7898CC945B89B68FFAC0ECB2B91&lt;/guid&gt;&#10;        &lt;description /&gt;&#10;        &lt;date&gt;4/20/2023 9:42:14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rationalefont&gt;Verdana&lt;/rationalefont&gt;&#10;        &lt;rationalefontsize&gt;12&lt;/rationalefontsize&gt;&#10;        &lt;narrativefont&gt;Verdana&lt;/narrativefont&gt;&#10;        &lt;narrativefontsize&gt;12&lt;/narrativefontsize&gt;&#10;        &lt;standardfont&gt;Verdana&lt;/standardfont&gt;&#10;        &lt;standardfontsize&gt;12&lt;/standardfontsize&gt;&#10;        &lt;showresults&gt;True&lt;/showresults&gt;&#10;        &lt;countdowntime&gt;30&lt;/countdowntime&gt;&#10;        &lt;responsegrid&gt;0&lt;/responsegrid&gt;&#10;    &lt;/questionlisttemplate&gt;&#10;    &lt;questions&gt;&#10;        &lt;multichoice&gt;&#10;            &lt;guid&gt;13E34C13FB2B434DB0B289038CD4B03B&lt;/guid&gt;&#10;            &lt;repollguid&gt;F74DD51CE5ED4FA790008C4B9CCC55C4&lt;/repollguid&gt;&#10;            &lt;sourceid&gt;F93681BB9E434740BA367B90EAA22B10&lt;/sourceid&gt;&#10;            &lt;narrativeguid&gt;00000000000000000000000000000000&lt;/narrativeguid&gt;&#10;            &lt;questiontext&gt;Campus Curriculum Cmte (CCC)Nominees from Faculty Senate – 1 open position&lt;/questiontext&gt;&#10;            &lt;rationale&gt;&#10;                &lt;rationaletext /&gt;&#10;            &lt;/rationale&gt;&#10;            &lt;showresults&gt;True&lt;/showresults&gt;&#10;            &lt;responsegrid&gt;2&lt;/responsegrid&gt;&#10;            &lt;countdowntimer&gt;False&lt;/countdowntimer&gt;&#10;            &lt;countdowntime&gt;30&lt;/countdowntime&gt;&#10;            &lt;correctvalue&gt;1&lt;/correctvalue&gt;&#10;            &lt;incorrectvalue&gt;0&lt;/incorrectvalue&gt;&#10;            &lt;responselimit&gt;1&lt;/responselimit&gt;&#10;            &lt;bulletstyle&gt;0&lt;/bulletstyle&gt;&#10;            &lt;answers&gt;&#10;                &lt;answer&gt;&#10;                    &lt;guid&gt;548121E708D54E699F6BDB52E2EE361C&lt;/guid&gt;&#10;                    &lt;answertext&gt;Michael Davis (Econ)&lt;/answertext&gt;&#10;                    &lt;valuetype&gt;0&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RESULTS" val="{&quot;Title&quot;:&quot;Campus Curriculum Cmte (CCC)Nominees from Faculty Senate – 1 open position&quot;,&quot;Responders&quot;:29,&quot;Participants&quot;:32,&quot;Responses&quot;:29,&quot;IsCaseSensitive&quot;:false,&quot;TotalCorrect&quot;:0,&quot;Mean&quot;:1.0,&quot;Median&quot;:1.0,&quot;StandardDeviation&quot;:0.0,&quot;Variance&quot;:0.0,&quot;PageSize&quot;:0,&quot;Offset&quot;:0,&quot;CorrectValues&quot;:&quot;&quot;,&quot;Results&quot;:[{&quot;Count&quot;:29.0,&quot;PointResponses&quot;:null,&quot;Name&quot;:&quot;Michael Davis (Econ)&quot;,&quot;Bullet&quot;:&quot;1&quot;,&quot;SecondaryName&quot;:&quot;&quot;,&quot;ValueType&quot;:0,&quot;Key&quot;:&quot;Michael Davis (Econ)1&quot;}]}"/>
  <p:tag name="HASRESULTS" val="True"/>
</p:tagLst>
</file>

<file path=ppt/tags/tag27.xml><?xml version="1.0" encoding="utf-8"?>
<p:tagLst xmlns:a="http://schemas.openxmlformats.org/drawingml/2006/main" xmlns:r="http://schemas.openxmlformats.org/officeDocument/2006/relationships" xmlns:p="http://schemas.openxmlformats.org/presentationml/2006/main">
  <p:tag name="TYPE" val="0"/>
  <p:tag name="NUMBERFORMAT" val="0"/>
  <p:tag name="COLORTYPE" val="SCHEME"/>
  <p:tag name="DEFINEDCOLORS" val="3,6,10,45,32,50,13,4,9,55,1"/>
  <p:tag name="LABELFORMAT" val="0"/>
</p:tagLst>
</file>

<file path=ppt/tags/tag28.xml><?xml version="1.0" encoding="utf-8"?>
<p:tagLst xmlns:a="http://schemas.openxmlformats.org/drawingml/2006/main" xmlns:r="http://schemas.openxmlformats.org/officeDocument/2006/relationships" xmlns:p="http://schemas.openxmlformats.org/presentationml/2006/main">
  <p:tag name="ZEROBASED" val="False"/>
</p:tagLst>
</file>

<file path=ppt/tags/tag29.xml><?xml version="1.0" encoding="utf-8"?>
<p:tagLst xmlns:a="http://schemas.openxmlformats.org/drawingml/2006/main" xmlns:r="http://schemas.openxmlformats.org/officeDocument/2006/relationships" xmlns:p="http://schemas.openxmlformats.org/presentationml/2006/main">
  <p:tag name="TYPE" val="MultiChoiceSlide"/>
  <p:tag name="LIVECHARTING" val="False"/>
  <p:tag name="AUTOOPENPOLL" val="True"/>
  <p:tag name="AUTOFORMATCHART" val="True"/>
  <p:tag name="TPQUESTIONXML" val="﻿&lt;?xml version=&quot;1.0&quot; encoding=&quot;utf-8&quot;?&gt;&#10;&lt;questionlist&gt;&#10;    &lt;properties&gt;&#10;        &lt;guid&gt;8EB7E7898CC945B89B68FFAC0ECB2B91&lt;/guid&gt;&#10;        &lt;description /&gt;&#10;        &lt;date&gt;4/20/2023 9:42:14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rationalefont&gt;Verdana&lt;/rationalefont&gt;&#10;        &lt;rationalefontsize&gt;12&lt;/rationalefontsize&gt;&#10;        &lt;narrativefont&gt;Verdana&lt;/narrativefont&gt;&#10;        &lt;narrativefontsize&gt;12&lt;/narrativefontsize&gt;&#10;        &lt;standardfont&gt;Verdana&lt;/standardfont&gt;&#10;        &lt;standardfontsize&gt;12&lt;/standardfontsize&gt;&#10;        &lt;showresults&gt;True&lt;/showresults&gt;&#10;        &lt;countdowntime&gt;30&lt;/countdowntime&gt;&#10;        &lt;responsegrid&gt;0&lt;/responsegrid&gt;&#10;    &lt;/questionlisttemplate&gt;&#10;    &lt;questions&gt;&#10;        &lt;multichoice&gt;&#10;            &lt;guid&gt;13E34C13FB2B434DB0B289038CD4B03B&lt;/guid&gt;&#10;            &lt;repollguid&gt;F74DD51CE5ED4FA790008C4B9CCC55C4&lt;/repollguid&gt;&#10;            &lt;sourceid&gt;F93681BB9E434740BA367B90EAA22B10&lt;/sourceid&gt;&#10;            &lt;narrativeguid&gt;00000000000000000000000000000000&lt;/narrativeguid&gt;&#10;            &lt;questiontext&gt;Facilities Planning Cmte (FPC)Nominees from Faculty Senate – 3 open positions&lt;/questiontext&gt;&#10;            &lt;rationale&gt;&#10;                &lt;rationaletext /&gt;&#10;            &lt;/rationale&gt;&#10;            &lt;showresults&gt;True&lt;/showresults&gt;&#10;            &lt;responsegrid&gt;2&lt;/responsegrid&gt;&#10;            &lt;countdowntimer&gt;False&lt;/countdowntimer&gt;&#10;            &lt;countdowntime&gt;30&lt;/countdowntime&gt;&#10;            &lt;correctvalue&gt;1&lt;/correctvalue&gt;&#10;            &lt;incorrectvalue&gt;0&lt;/incorrectvalue&gt;&#10;            &lt;responselimit&gt;3&lt;/responselimit&gt;&#10;            &lt;bulletstyle&gt;0&lt;/bulletstyle&gt;&#10;            &lt;answers&gt;&#10;                &lt;answer&gt;&#10;                    &lt;guid&gt;548121E708D54E699F6BDB52E2EE361C&lt;/guid&gt;&#10;                    &lt;answertext&gt;Melissa Ringhausen (Athl)&lt;/answertext&gt;&#10;                    &lt;valuetype&gt;0&lt;/valuetype&gt;&#10;                &lt;/answer&gt;&#10;                &lt;answer&gt;&#10;                    &lt;guid&gt;2F9B2C89CB4B40DC934805B3BDF4E883&lt;/guid&gt;&#10;                    &lt;answertext&gt;Maciej Zawodniak (ECE)&lt;/answertext&gt;&#10;                    &lt;valuetype&gt;0&lt;/valuetype&gt;&#10;                &lt;/answer&gt;&#10;                &lt;answer&gt;&#10;                    &lt;guid&gt;F061FAC00BB047088A8CDC5A5ABFDFA1&lt;/guid&gt;&#10;                    &lt;answertext&gt;Stuart Baur (CArE)&lt;/answertext&gt;&#10;                    &lt;valuetype&gt;0&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RESULTS" val="{&quot;Title&quot;:&quot;Facilities Planning Cmte (FPC)Nominees from Faculty Senate – 3 open positions&quot;,&quot;Responders&quot;:30,&quot;Participants&quot;:32,&quot;Responses&quot;:88,&quot;IsCaseSensitive&quot;:false,&quot;TotalCorrect&quot;:0,&quot;Mean&quot;:2.0113636363636362,&quot;Median&quot;:2.0,&quot;StandardDeviation&quot;:0.81873403082022955,&quot;Variance&quot;:0.67032541322314054,&quot;PageSize&quot;:0,&quot;Offset&quot;:0,&quot;CorrectValues&quot;:&quot;&quot;,&quot;Results&quot;:[{&quot;Count&quot;:29.0,&quot;PointResponses&quot;:null,&quot;Name&quot;:&quot;Melissa Ringhausen (Athl)&quot;,&quot;Bullet&quot;:&quot;1&quot;,&quot;SecondaryName&quot;:&quot;&quot;,&quot;ValueType&quot;:0,&quot;Key&quot;:&quot;Melissa Ringhausen (Athl)1&quot;},{&quot;Count&quot;:29.0,&quot;PointResponses&quot;:null,&quot;Name&quot;:&quot;Maciej Zawodniak (ECE)&quot;,&quot;Bullet&quot;:&quot;2&quot;,&quot;SecondaryName&quot;:&quot;&quot;,&quot;ValueType&quot;:0,&quot;Key&quot;:&quot;Maciej Zawodniak (ECE)2&quot;},{&quot;Count&quot;:30.0,&quot;PointResponses&quot;:null,&quot;Name&quot;:&quot;Stuart Baur (CArE)&quot;,&quot;Bullet&quot;:&quot;3&quot;,&quot;SecondaryName&quot;:&quot;&quot;,&quot;ValueType&quot;:0,&quot;Key&quot;:&quot;Stuart Baur (CArE)3&quot;}]}"/>
  <p:tag name="HASRESULTS" val="True"/>
</p:tagLst>
</file>

<file path=ppt/tags/tag3.xml><?xml version="1.0" encoding="utf-8"?>
<p:tagLst xmlns:a="http://schemas.openxmlformats.org/drawingml/2006/main" xmlns:r="http://schemas.openxmlformats.org/officeDocument/2006/relationships" xmlns:p="http://schemas.openxmlformats.org/presentationml/2006/main">
  <p:tag name="ZEROBASED" val="False"/>
</p:tagLst>
</file>

<file path=ppt/tags/tag30.xml><?xml version="1.0" encoding="utf-8"?>
<p:tagLst xmlns:a="http://schemas.openxmlformats.org/drawingml/2006/main" xmlns:r="http://schemas.openxmlformats.org/officeDocument/2006/relationships" xmlns:p="http://schemas.openxmlformats.org/presentationml/2006/main">
  <p:tag name="TYPE" val="0"/>
  <p:tag name="NUMBERFORMAT" val="0"/>
  <p:tag name="COLORTYPE" val="SCHEME"/>
  <p:tag name="DEFINEDCOLORS" val="3,6,10,45,32,50,13,4,9,55,1"/>
  <p:tag name="LABELFORMAT" val="0"/>
</p:tagLst>
</file>

<file path=ppt/tags/tag31.xml><?xml version="1.0" encoding="utf-8"?>
<p:tagLst xmlns:a="http://schemas.openxmlformats.org/drawingml/2006/main" xmlns:r="http://schemas.openxmlformats.org/officeDocument/2006/relationships" xmlns:p="http://schemas.openxmlformats.org/presentationml/2006/main">
  <p:tag name="ZEROBASED" val="False"/>
</p:tagLst>
</file>

<file path=ppt/tags/tag32.xml><?xml version="1.0" encoding="utf-8"?>
<p:tagLst xmlns:a="http://schemas.openxmlformats.org/drawingml/2006/main" xmlns:r="http://schemas.openxmlformats.org/officeDocument/2006/relationships" xmlns:p="http://schemas.openxmlformats.org/presentationml/2006/main">
  <p:tag name="TYPE" val="MultiChoiceSlide"/>
  <p:tag name="LIVECHARTING" val="False"/>
  <p:tag name="AUTOOPENPOLL" val="True"/>
  <p:tag name="AUTOFORMATCHART" val="True"/>
  <p:tag name="TPQUESTIONXML" val="﻿&lt;?xml version=&quot;1.0&quot; encoding=&quot;utf-8&quot;?&gt;&#10;&lt;questionlist&gt;&#10;    &lt;properties&gt;&#10;        &lt;guid&gt;8EB7E7898CC945B89B68FFAC0ECB2B91&lt;/guid&gt;&#10;        &lt;description /&gt;&#10;        &lt;date&gt;4/20/2023 9:42:14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rationalefont&gt;Verdana&lt;/rationalefont&gt;&#10;        &lt;rationalefontsize&gt;12&lt;/rationalefontsize&gt;&#10;        &lt;narrativefont&gt;Verdana&lt;/narrativefont&gt;&#10;        &lt;narrativefontsize&gt;12&lt;/narrativefontsize&gt;&#10;        &lt;standardfont&gt;Verdana&lt;/standardfont&gt;&#10;        &lt;standardfontsize&gt;12&lt;/standardfontsize&gt;&#10;        &lt;showresults&gt;True&lt;/showresults&gt;&#10;        &lt;countdowntime&gt;30&lt;/countdowntime&gt;&#10;        &lt;responsegrid&gt;0&lt;/responsegrid&gt;&#10;    &lt;/questionlisttemplate&gt;&#10;    &lt;questions&gt;&#10;        &lt;multichoice&gt;&#10;            &lt;guid&gt;13E34C13FB2B434DB0B289038CD4B03B&lt;/guid&gt;&#10;            &lt;repollguid&gt;F74DD51CE5ED4FA790008C4B9CCC55C4&lt;/repollguid&gt;&#10;            &lt;sourceid&gt;F93681BB9E434740BA367B90EAA22B10&lt;/sourceid&gt;&#10;            &lt;narrativeguid&gt;00000000000000000000000000000000&lt;/narrativeguid&gt;&#10;            &lt;questiontext&gt;Facilities Planning Cmte (FPC)Nominees from Academic Depts – 4 open positions&lt;/questiontext&gt;&#10;            &lt;rationale&gt;&#10;                &lt;rationaletext /&gt;&#10;            &lt;/rationale&gt;&#10;            &lt;showresults&gt;True&lt;/showresults&gt;&#10;            &lt;responsegrid&gt;2&lt;/responsegrid&gt;&#10;            &lt;countdowntimer&gt;False&lt;/countdowntimer&gt;&#10;            &lt;countdowntime&gt;30&lt;/countdowntime&gt;&#10;            &lt;correctvalue&gt;1&lt;/correctvalue&gt;&#10;            &lt;incorrectvalue&gt;0&lt;/incorrectvalue&gt;&#10;            &lt;responselimit&gt;4&lt;/responselimit&gt;&#10;            &lt;bulletstyle&gt;0&lt;/bulletstyle&gt;&#10;            &lt;answers&gt;&#10;                &lt;answer&gt;&#10;                    &lt;guid&gt;548121E708D54E699F6BDB52E2EE361C&lt;/guid&gt;&#10;                    &lt;answertext&gt;Bill Gillis (CArE)&lt;/answertext&gt;&#10;                    &lt;valuetype&gt;0&lt;/valuetype&gt;&#10;                &lt;/answer&gt;&#10;                &lt;answer&gt;&#10;                    &lt;guid&gt;2F9B2C89CB4B40DC934805B3BDF4E883&lt;/guid&gt;&#10;                    &lt;answertext&gt;Pericles Stavropoulos (Chem)&lt;/answertext&gt;&#10;                    &lt;valuetype&gt;0&lt;/valuetype&gt;&#10;                &lt;/answer&gt;&#10;                &lt;answer&gt;&#10;                    &lt;guid&gt;F061FAC00BB047088A8CDC5A5ABFDFA1&lt;/guid&gt;&#10;                    &lt;answertext&gt;Pourya Shamsi (ECE)&lt;/answertext&gt;&#10;                    &lt;valuetype&gt;0&lt;/valuetype&gt;&#10;                &lt;/answer&gt;&#10;                &lt;answer&gt;&#10;                    &lt;guid&gt;CA8983BE36F04028A88842EAC1B95039&lt;/guid&gt;&#10;                    &lt;answertext&gt;Jossalyn Larson (ETC)&lt;/answertext&gt;&#10;                    &lt;valuetype&gt;0&lt;/valuetype&gt;&#10;                &lt;/answer&gt;&#10;                &lt;answer&gt;&#10;                    &lt;guid&gt;AA3B49F76C1D42D9BFA96A854B9C9DAE&lt;/guid&gt;&#10;                    &lt;answertext&gt;Justin Pope (HPS)&lt;/answertext&gt;&#10;                    &lt;valuetype&gt;0&lt;/valuetype&gt;&#10;                &lt;/answer&gt;&#10;                &lt;answer&gt;&#10;                    &lt;guid&gt;D5DF135F6855478EB91B973E5EA31921&lt;/guid&gt;&#10;                    &lt;answertext&gt;Mohammad Abbas (MAE)&lt;/answertext&gt;&#10;                    &lt;valuetype&gt;0&lt;/valuetype&gt;&#10;                &lt;/answer&gt;&#10;                &lt;answer&gt;&#10;                    &lt;guid&gt;544D454F0BEB4805A51AA91C0EA70ED1&lt;/guid&gt;&#10;                    &lt;answertext&gt;Amy Belfi (PsychSci)&lt;/answertext&gt;&#10;                    &lt;valuetype&gt;0&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RESULTS" val="{&quot;Title&quot;:&quot;Facilities Planning Cmte (FPC)Nominees from Academic Depts – 4 open positions&quot;,&quot;Responders&quot;:30,&quot;Participants&quot;:32,&quot;Responses&quot;:103,&quot;IsCaseSensitive&quot;:false,&quot;TotalCorrect&quot;:0,&quot;Mean&quot;:3.912621359223301,&quot;Median&quot;:4.0,&quot;StandardDeviation&quot;:2.1411674345657215,&quot;Variance&quot;:4.5845979828447536,&quot;PageSize&quot;:0,&quot;Offset&quot;:0,&quot;CorrectValues&quot;:&quot;&quot;,&quot;Results&quot;:[{&quot;Count&quot;:19.0,&quot;PointResponses&quot;:null,&quot;Name&quot;:&quot;Bill Gillis (CArE)&quot;,&quot;Bullet&quot;:&quot;1&quot;,&quot;SecondaryName&quot;:&quot;&quot;,&quot;ValueType&quot;:0,&quot;Key&quot;:&quot;Bill Gillis (CArE)1&quot;},{&quot;Count&quot;:17.0,&quot;PointResponses&quot;:null,&quot;Name&quot;:&quot;Pericles Stavropoulos (Chem)&quot;,&quot;Bullet&quot;:&quot;2&quot;,&quot;SecondaryName&quot;:&quot;&quot;,&quot;ValueType&quot;:0,&quot;Key&quot;:&quot;Pericles Stavropoulos (Chem)2&quot;},{&quot;Count&quot;:9.0,&quot;PointResponses&quot;:null,&quot;Name&quot;:&quot;Pourya Shamsi (ECE)&quot;,&quot;Bullet&quot;:&quot;3&quot;,&quot;SecondaryName&quot;:&quot;&quot;,&quot;ValueType&quot;:0,&quot;Key&quot;:&quot;Pourya Shamsi (ECE)3&quot;},{&quot;Count&quot;:16.0,&quot;PointResponses&quot;:null,&quot;Name&quot;:&quot;Jossalyn Larson (ETC)&quot;,&quot;Bullet&quot;:&quot;4&quot;,&quot;SecondaryName&quot;:&quot;&quot;,&quot;ValueType&quot;:0,&quot;Key&quot;:&quot;Jossalyn Larson (ETC)4&quot;},{&quot;Count&quot;:11.0,&quot;PointResponses&quot;:null,&quot;Name&quot;:&quot;Justin Pope (HPS)&quot;,&quot;Bullet&quot;:&quot;5&quot;,&quot;SecondaryName&quot;:&quot;&quot;,&quot;ValueType&quot;:0,&quot;Key&quot;:&quot;Justin Pope (HPS)5&quot;},{&quot;Count&quot;:13.0,&quot;PointResponses&quot;:null,&quot;Name&quot;:&quot;Mohammad Abbas (MAE)&quot;,&quot;Bullet&quot;:&quot;6&quot;,&quot;SecondaryName&quot;:&quot;&quot;,&quot;ValueType&quot;:0,&quot;Key&quot;:&quot;Mohammad Abbas (MAE)6&quot;},{&quot;Count&quot;:18.0,&quot;PointResponses&quot;:null,&quot;Name&quot;:&quot;Amy Belfi (PsychSci)&quot;,&quot;Bullet&quot;:&quot;7&quot;,&quot;SecondaryName&quot;:&quot;&quot;,&quot;ValueType&quot;:0,&quot;Key&quot;:&quot;Amy Belfi (PsychSci)7&quot;}]}"/>
  <p:tag name="HASRESULTS" val="True"/>
</p:tagLst>
</file>

<file path=ppt/tags/tag33.xml><?xml version="1.0" encoding="utf-8"?>
<p:tagLst xmlns:a="http://schemas.openxmlformats.org/drawingml/2006/main" xmlns:r="http://schemas.openxmlformats.org/officeDocument/2006/relationships" xmlns:p="http://schemas.openxmlformats.org/presentationml/2006/main">
  <p:tag name="TYPE" val="0"/>
  <p:tag name="NUMBERFORMAT" val="0"/>
  <p:tag name="COLORTYPE" val="SCHEME"/>
  <p:tag name="DEFINEDCOLORS" val="3,6,10,45,32,50,13,4,9,55,1"/>
  <p:tag name="LABELFORMAT" val="0"/>
</p:tagLst>
</file>

<file path=ppt/tags/tag34.xml><?xml version="1.0" encoding="utf-8"?>
<p:tagLst xmlns:a="http://schemas.openxmlformats.org/drawingml/2006/main" xmlns:r="http://schemas.openxmlformats.org/officeDocument/2006/relationships" xmlns:p="http://schemas.openxmlformats.org/presentationml/2006/main">
  <p:tag name="ZEROBASED" val="False"/>
</p:tagLst>
</file>

<file path=ppt/tags/tag35.xml><?xml version="1.0" encoding="utf-8"?>
<p:tagLst xmlns:a="http://schemas.openxmlformats.org/drawingml/2006/main" xmlns:r="http://schemas.openxmlformats.org/officeDocument/2006/relationships" xmlns:p="http://schemas.openxmlformats.org/presentationml/2006/main">
  <p:tag name="TYPE" val="MultiChoiceSlide"/>
  <p:tag name="LIVECHARTING" val="False"/>
  <p:tag name="AUTOOPENPOLL" val="True"/>
  <p:tag name="AUTOFORMATCHART" val="True"/>
  <p:tag name="TPQUESTIONXML" val="﻿&lt;?xml version=&quot;1.0&quot; encoding=&quot;utf-8&quot;?&gt;&#10;&lt;questionlist&gt;&#10;    &lt;properties&gt;&#10;        &lt;guid&gt;8EB7E7898CC945B89B68FFAC0ECB2B91&lt;/guid&gt;&#10;        &lt;description /&gt;&#10;        &lt;date&gt;4/20/2023 9:42:14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rationalefont&gt;Verdana&lt;/rationalefont&gt;&#10;        &lt;rationalefontsize&gt;12&lt;/rationalefontsize&gt;&#10;        &lt;narrativefont&gt;Verdana&lt;/narrativefont&gt;&#10;        &lt;narrativefontsize&gt;12&lt;/narrativefontsize&gt;&#10;        &lt;standardfont&gt;Verdana&lt;/standardfont&gt;&#10;        &lt;standardfontsize&gt;12&lt;/standardfontsize&gt;&#10;        &lt;showresults&gt;True&lt;/showresults&gt;&#10;        &lt;countdowntime&gt;30&lt;/countdowntime&gt;&#10;        &lt;responsegrid&gt;0&lt;/responsegrid&gt;&#10;    &lt;/questionlisttemplate&gt;&#10;    &lt;questions&gt;&#10;        &lt;multichoice&gt;&#10;            &lt;guid&gt;13E34C13FB2B434DB0B289038CD4B03B&lt;/guid&gt;&#10;            &lt;repollguid&gt;F74DD51CE5ED4FA790008C4B9CCC55C4&lt;/repollguid&gt;&#10;            &lt;sourceid&gt;F93681BB9E434740BA367B90EAA22B10&lt;/sourceid&gt;&#10;            &lt;narrativeguid&gt;00000000000000000000000000000000&lt;/narrativeguid&gt;&#10;            &lt;questiontext&gt;Honorary Degrees (HD)Nominees from Academic Depts – 4 open positions&lt;/questiontext&gt;&#10;            &lt;rationale&gt;&#10;                &lt;rationaletext /&gt;&#10;            &lt;/rationale&gt;&#10;            &lt;showresults&gt;True&lt;/showresults&gt;&#10;            &lt;responsegrid&gt;2&lt;/responsegrid&gt;&#10;            &lt;countdowntimer&gt;False&lt;/countdowntimer&gt;&#10;            &lt;countdowntime&gt;30&lt;/countdowntime&gt;&#10;            &lt;correctvalue&gt;1&lt;/correctvalue&gt;&#10;            &lt;incorrectvalue&gt;0&lt;/incorrectvalue&gt;&#10;            &lt;responselimit&gt;4&lt;/responselimit&gt;&#10;            &lt;bulletstyle&gt;0&lt;/bulletstyle&gt;&#10;            &lt;answers&gt;&#10;                &lt;answer&gt;&#10;                    &lt;guid&gt;548121E708D54E699F6BDB52E2EE361C&lt;/guid&gt;&#10;                    &lt;answertext&gt;Bih-Ruh Lea (BIT)&lt;/answertext&gt;&#10;                    &lt;valuetype&gt;0&lt;/valuetype&gt;&#10;                &lt;/answer&gt;&#10;                &lt;answer&gt;&#10;                    &lt;guid&gt;2F9B2C89CB4B40DC934805B3BDF4E883&lt;/guid&gt;&#10;                    &lt;answertext&gt;Joel Burken (CArE)&lt;/answertext&gt;&#10;                    &lt;valuetype&gt;0&lt;/valuetype&gt;&#10;                &lt;/answer&gt;&#10;                &lt;answer&gt;&#10;                    &lt;guid&gt;F061FAC00BB047088A8CDC5A5ABFDFA1&lt;/guid&gt;&#10;                    &lt;answertext&gt;Jeff Winiarz (Chem)&lt;/answertext&gt;&#10;                    &lt;valuetype&gt;0&lt;/valuetype&gt;&#10;                &lt;/answer&gt;&#10;                &lt;answer&gt;&#10;                    &lt;guid&gt;CA8983BE36F04028A88842EAC1B95039&lt;/guid&gt;&#10;                    &lt;answertext&gt;C. H. Wu (ECE)&lt;/answertext&gt;&#10;                    &lt;valuetype&gt;0&lt;/valuetype&gt;&#10;                &lt;/answer&gt;&#10;                &lt;answer&gt;&#10;                    &lt;guid&gt;AA3B49F76C1D42D9BFA96A854B9C9DAE&lt;/guid&gt;&#10;                    &lt;answertext&gt;Kelvin Erickson (ECE)&lt;/answertext&gt;&#10;                    &lt;valuetype&gt;0&lt;/valuetype&gt;&#10;                &lt;/answer&gt;&#10;                &lt;answer&gt;&#10;                    &lt;guid&gt;D5DF135F6855478EB91B973E5EA31921&lt;/guid&gt;&#10;                    &lt;answertext&gt;KC Dolan (ETC)&lt;/answertext&gt;&#10;                    &lt;valuetype&gt;0&lt;/valuetype&gt;&#10;                &lt;/answer&gt;&#10;                &lt;answer&gt;&#10;                    &lt;guid&gt;2132285EE01E4CB0ACCC842E1427CB27&lt;/guid&gt;&#10;                    &lt;answertext&gt;Michael Meagher (HPS)&lt;/answertext&gt;&#10;                    &lt;valuetype&gt;0&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RESULTS" val="{&quot;Title&quot;:&quot;Honorary Degrees (HD)Nominees from Academic Depts – 4 open positions&quot;,&quot;Responders&quot;:31,&quot;Participants&quot;:32,&quot;Responses&quot;:114,&quot;IsCaseSensitive&quot;:false,&quot;TotalCorrect&quot;:0,&quot;Mean&quot;:4.0,&quot;Median&quot;:4.0,&quot;StandardDeviation&quot;:2.0689856824990271,&quot;Variance&quot;:4.2807017543859649,&quot;PageSize&quot;:0,&quot;Offset&quot;:0,&quot;CorrectValues&quot;:&quot;&quot;,&quot;Results&quot;:[{&quot;Count&quot;:14.0,&quot;PointResponses&quot;:null,&quot;Name&quot;:&quot;Bih-Ruh Lea (BIT)&quot;,&quot;Bullet&quot;:&quot;1&quot;,&quot;SecondaryName&quot;:&quot;&quot;,&quot;ValueType&quot;:0,&quot;Key&quot;:&quot;Bih-Ruh Lea (BIT)1&quot;},{&quot;Count&quot;:24.0,&quot;PointResponses&quot;:null,&quot;Name&quot;:&quot;Joel Burken (CArE)&quot;,&quot;Bullet&quot;:&quot;2&quot;,&quot;SecondaryName&quot;:&quot;&quot;,&quot;ValueType&quot;:0,&quot;Key&quot;:&quot;Joel Burken (CArE)2&quot;},{&quot;Count&quot;:17.0,&quot;PointResponses&quot;:null,&quot;Name&quot;:&quot;Jeff Winiarz (Chem)&quot;,&quot;Bullet&quot;:&quot;3&quot;,&quot;SecondaryName&quot;:&quot;&quot;,&quot;ValueType&quot;:0,&quot;Key&quot;:&quot;Jeff Winiarz (Chem)3&quot;},{&quot;Count&quot;:5.0,&quot;PointResponses&quot;:null,&quot;Name&quot;:&quot;C. H. Wu (ECE)&quot;,&quot;Bullet&quot;:&quot;4&quot;,&quot;SecondaryName&quot;:&quot;&quot;,&quot;ValueType&quot;:0,&quot;Key&quot;:&quot;C. H. Wu (ECE)4&quot;},{&quot;Count&quot;:19.0,&quot;PointResponses&quot;:null,&quot;Name&quot;:&quot;Kelvin Erickson (ECE)&quot;,&quot;Bullet&quot;:&quot;5&quot;,&quot;SecondaryName&quot;:&quot;&quot;,&quot;ValueType&quot;:0,&quot;Key&quot;:&quot;Kelvin Erickson (ECE)5&quot;},{&quot;Count&quot;:17.0,&quot;PointResponses&quot;:null,&quot;Name&quot;:&quot;KC Dolan (ETC)&quot;,&quot;Bullet&quot;:&quot;6&quot;,&quot;SecondaryName&quot;:&quot;&quot;,&quot;ValueType&quot;:0,&quot;Key&quot;:&quot;KC Dolan (ETC)6&quot;},{&quot;Count&quot;:18.0,&quot;PointResponses&quot;:null,&quot;Name&quot;:&quot;Michael Meagher (HPS)&quot;,&quot;Bullet&quot;:&quot;7&quot;,&quot;SecondaryName&quot;:&quot;&quot;,&quot;ValueType&quot;:0,&quot;Key&quot;:&quot;Michael Meagher (HPS)7&quot;}]}"/>
  <p:tag name="HASRESULTS" val="True"/>
</p:tagLst>
</file>

<file path=ppt/tags/tag36.xml><?xml version="1.0" encoding="utf-8"?>
<p:tagLst xmlns:a="http://schemas.openxmlformats.org/drawingml/2006/main" xmlns:r="http://schemas.openxmlformats.org/officeDocument/2006/relationships" xmlns:p="http://schemas.openxmlformats.org/presentationml/2006/main">
  <p:tag name="TYPE" val="0"/>
  <p:tag name="NUMBERFORMAT" val="0"/>
  <p:tag name="COLORTYPE" val="SCHEME"/>
  <p:tag name="DEFINEDCOLORS" val="3,6,10,45,32,50,13,4,9,55,1"/>
  <p:tag name="LABELFORMAT" val="0"/>
</p:tagLst>
</file>

<file path=ppt/tags/tag37.xml><?xml version="1.0" encoding="utf-8"?>
<p:tagLst xmlns:a="http://schemas.openxmlformats.org/drawingml/2006/main" xmlns:r="http://schemas.openxmlformats.org/officeDocument/2006/relationships" xmlns:p="http://schemas.openxmlformats.org/presentationml/2006/main">
  <p:tag name="ZEROBASED" val="False"/>
</p:tagLst>
</file>

<file path=ppt/tags/tag38.xml><?xml version="1.0" encoding="utf-8"?>
<p:tagLst xmlns:a="http://schemas.openxmlformats.org/drawingml/2006/main" xmlns:r="http://schemas.openxmlformats.org/officeDocument/2006/relationships" xmlns:p="http://schemas.openxmlformats.org/presentationml/2006/main">
  <p:tag name="TYPE" val="MultiChoiceSlide"/>
  <p:tag name="LIVECHARTING" val="False"/>
  <p:tag name="AUTOOPENPOLL" val="True"/>
  <p:tag name="AUTOFORMATCHART" val="True"/>
  <p:tag name="TPQUESTIONXML" val="﻿&lt;?xml version=&quot;1.0&quot; encoding=&quot;utf-8&quot;?&gt;&#10;&lt;questionlist&gt;&#10;    &lt;properties&gt;&#10;        &lt;guid&gt;8EB7E7898CC945B89B68FFAC0ECB2B91&lt;/guid&gt;&#10;        &lt;description /&gt;&#10;        &lt;date&gt;4/20/2023 9:42:14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rationalefont&gt;Verdana&lt;/rationalefont&gt;&#10;        &lt;rationalefontsize&gt;12&lt;/rationalefontsize&gt;&#10;        &lt;narrativefont&gt;Verdana&lt;/narrativefont&gt;&#10;        &lt;narrativefontsize&gt;12&lt;/narrativefontsize&gt;&#10;        &lt;standardfont&gt;Verdana&lt;/standardfont&gt;&#10;        &lt;standardfontsize&gt;12&lt;/standardfontsize&gt;&#10;        &lt;showresults&gt;True&lt;/showresults&gt;&#10;        &lt;countdowntime&gt;30&lt;/countdowntime&gt;&#10;        &lt;responsegrid&gt;0&lt;/responsegrid&gt;&#10;    &lt;/questionlisttemplate&gt;&#10;    &lt;questions&gt;&#10;        &lt;multichoice&gt;&#10;            &lt;guid&gt;13E34C13FB2B434DB0B289038CD4B03B&lt;/guid&gt;&#10;            &lt;repollguid&gt;F74DD51CE5ED4FA790008C4B9CCC55C4&lt;/repollguid&gt;&#10;            &lt;sourceid&gt;F93681BB9E434740BA367B90EAA22B10&lt;/sourceid&gt;&#10;            &lt;narrativeguid&gt;00000000000000000000000000000000&lt;/narrativeguid&gt;&#10;            &lt;questiontext&gt;Intellectual Property and Tech Transfer (IPTT)Nominees from Faculty Senate – 4 open positions&lt;/questiontext&gt;&#10;            &lt;rationale&gt;&#10;                &lt;rationaletext /&gt;&#10;            &lt;/rationale&gt;&#10;            &lt;showresults&gt;True&lt;/showresults&gt;&#10;            &lt;responsegrid&gt;2&lt;/responsegrid&gt;&#10;            &lt;countdowntimer&gt;False&lt;/countdowntimer&gt;&#10;            &lt;countdowntime&gt;30&lt;/countdowntime&gt;&#10;            &lt;correctvalue&gt;1&lt;/correctvalue&gt;&#10;            &lt;incorrectvalue&gt;0&lt;/incorrectvalue&gt;&#10;            &lt;responselimit&gt;4&lt;/responselimit&gt;&#10;            &lt;bulletstyle&gt;0&lt;/bulletstyle&gt;&#10;            &lt;answers&gt;&#10;                &lt;answer&gt;&#10;                    &lt;guid&gt;548121E708D54E699F6BDB52E2EE361C&lt;/guid&gt;&#10;                    &lt;answertext&gt;Joseph Smith (ChBE)&lt;/answertext&gt;&#10;                    &lt;valuetype&gt;0&lt;/valuetype&gt;&#10;                &lt;/answer&gt;&#10;                &lt;answer&gt;&#10;                    &lt;guid&gt;2F9B2C89CB4B40DC934805B3BDF4E883&lt;/guid&gt;&#10;                    &lt;answertext&gt;John McManus (HPS)&lt;/answertext&gt;&#10;                    &lt;valuetype&gt;0&lt;/valuetype&gt;&#10;                &lt;/answer&gt;&#10;                &lt;answer&gt;&#10;                    &lt;guid&gt;F061FAC00BB047088A8CDC5A5ABFDFA1&lt;/guid&gt;&#10;                    &lt;answertext&gt;Genda Chen (CArE)&lt;/answertext&gt;&#10;                    &lt;valuetype&gt;0&lt;/valuetype&gt;&#10;                &lt;/answer&gt;&#10;                &lt;answer&gt;&#10;                    &lt;guid&gt;CA8983BE36F04028A88842EAC1B95039&lt;/guid&gt;&#10;                    &lt;answertext&gt;Ashok Midha (MAE)&lt;/answertext&gt;&#10;                    &lt;valuetype&gt;0&lt;/valuetype&gt;&#10;                &lt;/answer&gt;&#10;                &lt;answer&gt;&#10;                    &lt;guid&gt;AA3B49F76C1D42D9BFA96A854B9C9DAE&lt;/guid&gt;&#10;                    &lt;answertext&gt;K. Krishnamurthy (MAE)&lt;/answertext&gt;&#10;                    &lt;valuetype&gt;0&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RESULTS" val="{&quot;Title&quot;:&quot;Intellectual Property and Tech Transfer (IPTT)Nominees from Faculty Senate – 4 open positions&quot;,&quot;Responders&quot;:30,&quot;Participants&quot;:32,&quot;Responses&quot;:112,&quot;IsCaseSensitive&quot;:false,&quot;TotalCorrect&quot;:0,&quot;Mean&quot;:3.0357142857142856,&quot;Median&quot;:3.0,&quot;StandardDeviation&quot;:1.4137625294921061,&quot;Variance&quot;:1.9987244897959184,&quot;PageSize&quot;:0,&quot;Offset&quot;:0,&quot;CorrectValues&quot;:&quot;&quot;,&quot;Results&quot;:[{&quot;Count&quot;:22.0,&quot;PointResponses&quot;:null,&quot;Name&quot;:&quot;Joseph Smith (ChBE)&quot;,&quot;Bullet&quot;:&quot;1&quot;,&quot;SecondaryName&quot;:&quot;&quot;,&quot;ValueType&quot;:0,&quot;Key&quot;:&quot;Joseph Smith (ChBE)1&quot;},{&quot;Count&quot;:21.0,&quot;PointResponses&quot;:null,&quot;Name&quot;:&quot;John McManus (HPS)&quot;,&quot;Bullet&quot;:&quot;2&quot;,&quot;SecondaryName&quot;:&quot;&quot;,&quot;ValueType&quot;:0,&quot;Key&quot;:&quot;John McManus (HPS)2&quot;},{&quot;Count&quot;:23.0,&quot;PointResponses&quot;:null,&quot;Name&quot;:&quot;Genda Chen (CArE)&quot;,&quot;Bullet&quot;:&quot;3&quot;,&quot;SecondaryName&quot;:&quot;&quot;,&quot;ValueType&quot;:0,&quot;Key&quot;:&quot;Genda Chen (CArE)3&quot;},{&quot;Count&quot;:23.0,&quot;PointResponses&quot;:null,&quot;Name&quot;:&quot;Ashok Midha (MAE)&quot;,&quot;Bullet&quot;:&quot;4&quot;,&quot;SecondaryName&quot;:&quot;&quot;,&quot;ValueType&quot;:0,&quot;Key&quot;:&quot;Ashok Midha (MAE)4&quot;},{&quot;Count&quot;:23.0,&quot;PointResponses&quot;:null,&quot;Name&quot;:&quot;K. Krishnamurthy (MAE)&quot;,&quot;Bullet&quot;:&quot;5&quot;,&quot;SecondaryName&quot;:&quot;&quot;,&quot;ValueType&quot;:0,&quot;Key&quot;:&quot;K. Krishnamurthy (MAE)5&quot;}]}"/>
  <p:tag name="HASRESULTS" val="True"/>
</p:tagLst>
</file>

<file path=ppt/tags/tag39.xml><?xml version="1.0" encoding="utf-8"?>
<p:tagLst xmlns:a="http://schemas.openxmlformats.org/drawingml/2006/main" xmlns:r="http://schemas.openxmlformats.org/officeDocument/2006/relationships" xmlns:p="http://schemas.openxmlformats.org/presentationml/2006/main">
  <p:tag name="TYPE" val="0"/>
  <p:tag name="NUMBERFORMAT" val="0"/>
  <p:tag name="COLORTYPE" val="SCHEME"/>
  <p:tag name="DEFINEDCOLORS" val="3,6,10,45,32,50,13,4,9,55,1"/>
  <p:tag name="LABELFORMAT" val="0"/>
</p:tagLst>
</file>

<file path=ppt/tags/tag4.xml><?xml version="1.0" encoding="utf-8"?>
<p:tagLst xmlns:a="http://schemas.openxmlformats.org/drawingml/2006/main" xmlns:r="http://schemas.openxmlformats.org/officeDocument/2006/relationships" xmlns:p="http://schemas.openxmlformats.org/presentationml/2006/main">
  <p:tag name="TYPE" val="9"/>
  <p:tag name="NUMBERFORMAT" val="0"/>
  <p:tag name="LABELFORMAT" val="0"/>
  <p:tag name="COLORTYPE" val="SCHEME"/>
  <p:tag name="DEFINEDCOLORS" val="3,6,10,45,32,50,13,4,9,55,1"/>
</p:tagLst>
</file>

<file path=ppt/tags/tag40.xml><?xml version="1.0" encoding="utf-8"?>
<p:tagLst xmlns:a="http://schemas.openxmlformats.org/drawingml/2006/main" xmlns:r="http://schemas.openxmlformats.org/officeDocument/2006/relationships" xmlns:p="http://schemas.openxmlformats.org/presentationml/2006/main">
  <p:tag name="ZEROBASED" val="False"/>
</p:tagLst>
</file>

<file path=ppt/tags/tag41.xml><?xml version="1.0" encoding="utf-8"?>
<p:tagLst xmlns:a="http://schemas.openxmlformats.org/drawingml/2006/main" xmlns:r="http://schemas.openxmlformats.org/officeDocument/2006/relationships" xmlns:p="http://schemas.openxmlformats.org/presentationml/2006/main">
  <p:tag name="TYPE" val="MultiChoiceSlide"/>
  <p:tag name="LIVECHARTING" val="False"/>
  <p:tag name="AUTOOPENPOLL" val="True"/>
  <p:tag name="AUTOFORMATCHART" val="True"/>
  <p:tag name="TPQUESTIONXML" val="﻿&lt;?xml version=&quot;1.0&quot; encoding=&quot;utf-8&quot;?&gt;&#10;&lt;questionlist&gt;&#10;    &lt;properties&gt;&#10;        &lt;guid&gt;8EB7E7898CC945B89B68FFAC0ECB2B91&lt;/guid&gt;&#10;        &lt;description /&gt;&#10;        &lt;date&gt;4/20/2023 9:42:14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rationalefont&gt;Verdana&lt;/rationalefont&gt;&#10;        &lt;rationalefontsize&gt;12&lt;/rationalefontsize&gt;&#10;        &lt;narrativefont&gt;Verdana&lt;/narrativefont&gt;&#10;        &lt;narrativefontsize&gt;12&lt;/narrativefontsize&gt;&#10;        &lt;standardfont&gt;Verdana&lt;/standardfont&gt;&#10;        &lt;standardfontsize&gt;12&lt;/standardfontsize&gt;&#10;        &lt;showresults&gt;True&lt;/showresults&gt;&#10;        &lt;countdowntime&gt;30&lt;/countdowntime&gt;&#10;        &lt;responsegrid&gt;0&lt;/responsegrid&gt;&#10;    &lt;/questionlisttemplate&gt;&#10;    &lt;questions&gt;&#10;        &lt;multichoice&gt;&#10;            &lt;guid&gt;13E34C13FB2B434DB0B289038CD4B03B&lt;/guid&gt;&#10;            &lt;repollguid&gt;F74DD51CE5ED4FA790008C4B9CCC55C4&lt;/repollguid&gt;&#10;            &lt;sourceid&gt;F93681BB9E434740BA367B90EAA22B10&lt;/sourceid&gt;&#10;            &lt;narrativeguid&gt;00000000000000000000000000000000&lt;/narrativeguid&gt;&#10;            &lt;questiontext&gt;Library and Learning Resource (LLRC)Nominees from Academic Depts – 6 open positions&lt;/questiontext&gt;&#10;            &lt;rationale&gt;&#10;                &lt;rationaletext /&gt;&#10;            &lt;/rationale&gt;&#10;            &lt;showresults&gt;True&lt;/showresults&gt;&#10;            &lt;responsegrid&gt;2&lt;/responsegrid&gt;&#10;            &lt;countdowntimer&gt;False&lt;/countdowntimer&gt;&#10;            &lt;countdowntime&gt;30&lt;/countdowntime&gt;&#10;            &lt;correctvalue&gt;1&lt;/correctvalue&gt;&#10;            &lt;incorrectvalue&gt;0&lt;/incorrectvalue&gt;&#10;            &lt;responselimit&gt;6&lt;/responselimit&gt;&#10;            &lt;bulletstyle&gt;0&lt;/bulletstyle&gt;&#10;            &lt;answers&gt;&#10;                &lt;answer&gt;&#10;                    &lt;guid&gt;548121E708D54E699F6BDB52E2EE361C&lt;/guid&gt;&#10;                    &lt;answertext&gt;Jeremy Maurer&lt;/answertext&gt;&#10;                    &lt;valuetype&gt;0&lt;/valuetype&gt;&#10;                &lt;/answer&gt;&#10;                &lt;answer&gt;&#10;                    &lt;guid&gt;2F9B2C89CB4B40DC934805B3BDF4E883&lt;/guid&gt;&#10;                    &lt;answertext&gt;San Yeung (CS)&lt;/answertext&gt;&#10;                    &lt;valuetype&gt;0&lt;/valuetype&gt;&#10;                &lt;/answer&gt;&#10;                &lt;answer&gt;&#10;                    &lt;guid&gt;F061FAC00BB047088A8CDC5A5ABFDFA1&lt;/guid&gt;&#10;                    &lt;answertext&gt;Thomas Schuman (Chem)&lt;/answertext&gt;&#10;                    &lt;valuetype&gt;0&lt;/valuetype&gt;&#10;                &lt;/answer&gt;&#10;                &lt;answer&gt;&#10;                    &lt;guid&gt;CA8983BE36F04028A88842EAC1B95039&lt;/guid&gt;&#10;                    &lt;answertext&gt;Michel Gueldry (ALP)&lt;/answertext&gt;&#10;                    &lt;valuetype&gt;0&lt;/valuetype&gt;&#10;                &lt;/answer&gt;&#10;                &lt;answer&gt;&#10;                    &lt;guid&gt;AA3B49F76C1D42D9BFA96A854B9C9DAE&lt;/guid&gt;&#10;                    &lt;answertext&gt;Dan Oerther (CArE)&lt;/answertext&gt;&#10;                    &lt;valuetype&gt;0&lt;/valuetype&gt;&#10;                &lt;/answer&gt;&#10;                &lt;answer&gt;&#10;                    &lt;guid&gt;D5DF135F6855478EB91B973E5EA31921&lt;/guid&gt;&#10;                    &lt;answertext&gt;Rui Bo (ECE)&lt;/answertext&gt;&#10;                    &lt;valuetype&gt;0&lt;/valuetype&gt;&#10;                &lt;/answer&gt;&#10;                &lt;answer&gt;&#10;                    &lt;guid&gt;25601185EE7F49F78DDF9E9E5F7B4F9A&lt;/guid&gt;&#10;                    &lt;answertext&gt;Ed Malone (ETC)&lt;/answertext&gt;&#10;                    &lt;valuetype&gt;0&lt;/valuetype&gt;&#10;                &lt;/answer&gt;&#10;                &lt;answer&gt;&#10;                    &lt;guid&gt;AB7D536221064C43A0F4D705D6B39F4C&lt;/guid&gt;&#10;                    &lt;answertext&gt;Mike Bruening (HPS)&lt;/answertext&gt;&#10;                    &lt;valuetype&gt;0&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RESULTS" val="{&quot;Title&quot;:&quot;Library and Learning Resource (LLRC)Nominees from Academic Depts – 6 open positions&quot;,&quot;Responders&quot;:30,&quot;Participants&quot;:32,&quot;Responses&quot;:164,&quot;IsCaseSensitive&quot;:false,&quot;TotalCorrect&quot;:0,&quot;Mean&quot;:4.5548780487804876,&quot;Median&quot;:4.5,&quot;StandardDeviation&quot;:2.4401445598432847,&quot;Variance&quot;:5.954305472932778,&quot;PageSize&quot;:0,&quot;Offset&quot;:0,&quot;CorrectValues&quot;:&quot;&quot;,&quot;Results&quot;:[{&quot;Count&quot;:24.0,&quot;PointResponses&quot;:null,&quot;Name&quot;:&quot;Jeremy Maurer&quot;,&quot;Bullet&quot;:&quot;1&quot;,&quot;SecondaryName&quot;:&quot;&quot;,&quot;ValueType&quot;:0,&quot;Key&quot;:&quot;Jeremy Maurer1&quot;},{&quot;Count&quot;:20.0,&quot;PointResponses&quot;:null,&quot;Name&quot;:&quot;San Yeung (CS)&quot;,&quot;Bullet&quot;:&quot;2&quot;,&quot;SecondaryName&quot;:&quot;&quot;,&quot;ValueType&quot;:0,&quot;Key&quot;:&quot;San Yeung (CS)2&quot;},{&quot;Count&quot;:22.0,&quot;PointResponses&quot;:null,&quot;Name&quot;:&quot;Thomas Schuman (Chem)&quot;,&quot;Bullet&quot;:&quot;3&quot;,&quot;SecondaryName&quot;:&quot;&quot;,&quot;ValueType&quot;:0,&quot;Key&quot;:&quot;Thomas Schuman (Chem)3&quot;},{&quot;Count&quot;:16.0,&quot;PointResponses&quot;:null,&quot;Name&quot;:&quot;Michel Gueldry (ALP)&quot;,&quot;Bullet&quot;:&quot;4&quot;,&quot;SecondaryName&quot;:&quot;&quot;,&quot;ValueType&quot;:0,&quot;Key&quot;:&quot;Michel Gueldry (ALP)4&quot;},{&quot;Count&quot;:13.0,&quot;PointResponses&quot;:null,&quot;Name&quot;:&quot;Dan Oerther (CArE)&quot;,&quot;Bullet&quot;:&quot;5&quot;,&quot;SecondaryName&quot;:&quot;&quot;,&quot;ValueType&quot;:0,&quot;Key&quot;:&quot;Dan Oerther (CArE)5&quot;},{&quot;Count&quot;:20.0,&quot;PointResponses&quot;:null,&quot;Name&quot;:&quot;Rui Bo (ECE)&quot;,&quot;Bullet&quot;:&quot;6&quot;,&quot;SecondaryName&quot;:&quot;&quot;,&quot;ValueType&quot;:0,&quot;Key&quot;:&quot;Rui Bo (ECE)6&quot;},{&quot;Count&quot;:24.0,&quot;PointResponses&quot;:null,&quot;Name&quot;:&quot;Ed Malone (ETC)&quot;,&quot;Bullet&quot;:&quot;7&quot;,&quot;SecondaryName&quot;:&quot;&quot;,&quot;ValueType&quot;:0,&quot;Key&quot;:&quot;Ed Malone (ETC)7&quot;},{&quot;Count&quot;:25.0,&quot;PointResponses&quot;:null,&quot;Name&quot;:&quot;Mike Bruening (HPS)&quot;,&quot;Bullet&quot;:&quot;8&quot;,&quot;SecondaryName&quot;:&quot;&quot;,&quot;ValueType&quot;:0,&quot;Key&quot;:&quot;Mike Bruening (HPS)8&quot;}]}"/>
  <p:tag name="HASRESULTS" val="True"/>
</p:tagLst>
</file>

<file path=ppt/tags/tag42.xml><?xml version="1.0" encoding="utf-8"?>
<p:tagLst xmlns:a="http://schemas.openxmlformats.org/drawingml/2006/main" xmlns:r="http://schemas.openxmlformats.org/officeDocument/2006/relationships" xmlns:p="http://schemas.openxmlformats.org/presentationml/2006/main">
  <p:tag name="TYPE" val="0"/>
  <p:tag name="NUMBERFORMAT" val="0"/>
  <p:tag name="COLORTYPE" val="SCHEME"/>
  <p:tag name="DEFINEDCOLORS" val="3,6,10,45,32,50,13,4,9,55,1"/>
  <p:tag name="LABELFORMAT" val="0"/>
</p:tagLst>
</file>

<file path=ppt/tags/tag43.xml><?xml version="1.0" encoding="utf-8"?>
<p:tagLst xmlns:a="http://schemas.openxmlformats.org/drawingml/2006/main" xmlns:r="http://schemas.openxmlformats.org/officeDocument/2006/relationships" xmlns:p="http://schemas.openxmlformats.org/presentationml/2006/main">
  <p:tag name="ZEROBASED" val="False"/>
</p:tagLst>
</file>

<file path=ppt/tags/tag44.xml><?xml version="1.0" encoding="utf-8"?>
<p:tagLst xmlns:a="http://schemas.openxmlformats.org/drawingml/2006/main" xmlns:r="http://schemas.openxmlformats.org/officeDocument/2006/relationships" xmlns:p="http://schemas.openxmlformats.org/presentationml/2006/main">
  <p:tag name="TYPE" val="MultiChoiceSlide"/>
  <p:tag name="LIVECHARTING" val="False"/>
  <p:tag name="AUTOOPENPOLL" val="True"/>
  <p:tag name="AUTOFORMATCHART" val="True"/>
  <p:tag name="TPQUESTIONXML" val="﻿&lt;?xml version=&quot;1.0&quot; encoding=&quot;utf-8&quot;?&gt;&#10;&lt;questionlist&gt;&#10;    &lt;properties&gt;&#10;        &lt;guid&gt;8EB7E7898CC945B89B68FFAC0ECB2B91&lt;/guid&gt;&#10;        &lt;description /&gt;&#10;        &lt;date&gt;4/20/2023 9:42:14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rationalefont&gt;Verdana&lt;/rationalefont&gt;&#10;        &lt;rationalefontsize&gt;12&lt;/rationalefontsize&gt;&#10;        &lt;narrativefont&gt;Verdana&lt;/narrativefont&gt;&#10;        &lt;narrativefontsize&gt;12&lt;/narrativefontsize&gt;&#10;        &lt;standardfont&gt;Verdana&lt;/standardfont&gt;&#10;        &lt;standardfontsize&gt;12&lt;/standardfontsize&gt;&#10;        &lt;showresults&gt;True&lt;/showresults&gt;&#10;        &lt;countdowntime&gt;30&lt;/countdowntime&gt;&#10;        &lt;responsegrid&gt;0&lt;/responsegrid&gt;&#10;    &lt;/questionlisttemplate&gt;&#10;    &lt;questions&gt;&#10;        &lt;multichoice&gt;&#10;            &lt;guid&gt;13E34C13FB2B434DB0B289038CD4B03B&lt;/guid&gt;&#10;            &lt;repollguid&gt;F74DD51CE5ED4FA790008C4B9CCC55C4&lt;/repollguid&gt;&#10;            &lt;sourceid&gt;F93681BB9E434740BA367B90EAA22B10&lt;/sourceid&gt;&#10;            &lt;narrativeguid&gt;00000000000000000000000000000000&lt;/narrativeguid&gt;&#10;            &lt;questiontext&gt;Personnel Cmte (PC)Nominees from Faculty Senate – 1 open position&lt;/questiontext&gt;&#10;            &lt;rationale&gt;&#10;                &lt;rationaletext /&gt;&#10;            &lt;/rationale&gt;&#10;            &lt;showresults&gt;True&lt;/showresults&gt;&#10;            &lt;responsegrid&gt;2&lt;/responsegrid&gt;&#10;            &lt;countdowntimer&gt;False&lt;/countdowntimer&gt;&#10;            &lt;countdowntime&gt;30&lt;/countdowntime&gt;&#10;            &lt;correctvalue&gt;1&lt;/correctvalue&gt;&#10;            &lt;incorrectvalue&gt;0&lt;/incorrectvalue&gt;&#10;            &lt;responselimit&gt;1&lt;/responselimit&gt;&#10;            &lt;bulletstyle&gt;0&lt;/bulletstyle&gt;&#10;            &lt;answers&gt;&#10;                &lt;answer&gt;&#10;                    &lt;guid&gt;548121E708D54E699F6BDB52E2EE361C&lt;/guid&gt;&#10;                    &lt;answertext&gt;Dave Westenberg (BioSci)&lt;/answertext&gt;&#10;                    &lt;valuetype&gt;0&lt;/valuetype&gt;&#10;                &lt;/answer&gt;&#10;                &lt;answer&gt;&#10;                    &lt;guid&gt;2F9B2C89CB4B40DC934805B3BDF4E883&lt;/guid&gt;&#10;                    &lt;answertext&gt;Ali Hurson (ECE)&lt;/answertext&gt;&#10;                    &lt;valuetype&gt;0&lt;/valuetype&gt;&#10;                &lt;/answer&gt;&#10;                &lt;answer&gt;&#10;                    &lt;guid&gt;F061FAC00BB047088A8CDC5A5ABFDFA1&lt;/guid&gt;&#10;                    &lt;answertext&gt;Kelly Homan (MAE)&lt;/answertext&gt;&#10;                    &lt;valuetype&gt;0&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RESULTS" val="{&quot;Title&quot;:&quot;Personnel Cmte (PC)Nominees from Faculty Senate – 1 open position&quot;,&quot;Responders&quot;:32,&quot;Participants&quot;:33,&quot;Responses&quot;:32,&quot;IsCaseSensitive&quot;:false,&quot;TotalCorrect&quot;:0,&quot;Mean&quot;:1.8125,&quot;Median&quot;:2.0,&quot;StandardDeviation&quot;:0.80767799895750536,&quot;Variance&quot;:0.65234375,&quot;PageSize&quot;:0,&quot;Offset&quot;:0,&quot;CorrectValues&quot;:&quot;&quot;,&quot;Results&quot;:[{&quot;Count&quot;:14.0,&quot;PointResponses&quot;:null,&quot;Name&quot;:&quot;Dave Westenberg (BioSci)&quot;,&quot;Bullet&quot;:&quot;1&quot;,&quot;SecondaryName&quot;:&quot;&quot;,&quot;ValueType&quot;:0,&quot;Key&quot;:&quot;Dave Westenberg (BioSci)1&quot;},{&quot;Count&quot;:10.0,&quot;PointResponses&quot;:null,&quot;Name&quot;:&quot;Ali Hurson (ECE)&quot;,&quot;Bullet&quot;:&quot;2&quot;,&quot;SecondaryName&quot;:&quot;&quot;,&quot;ValueType&quot;:0,&quot;Key&quot;:&quot;Ali Hurson (ECE)2&quot;},{&quot;Count&quot;:8.0,&quot;PointResponses&quot;:null,&quot;Name&quot;:&quot;Kelly Homan (MAE)&quot;,&quot;Bullet&quot;:&quot;3&quot;,&quot;SecondaryName&quot;:&quot;&quot;,&quot;ValueType&quot;:0,&quot;Key&quot;:&quot;Kelly Homan (MAE)3&quot;}]}"/>
  <p:tag name="HASRESULTS" val="True"/>
</p:tagLst>
</file>

<file path=ppt/tags/tag45.xml><?xml version="1.0" encoding="utf-8"?>
<p:tagLst xmlns:a="http://schemas.openxmlformats.org/drawingml/2006/main" xmlns:r="http://schemas.openxmlformats.org/officeDocument/2006/relationships" xmlns:p="http://schemas.openxmlformats.org/presentationml/2006/main">
  <p:tag name="TYPE" val="0"/>
  <p:tag name="NUMBERFORMAT" val="0"/>
  <p:tag name="COLORTYPE" val="SCHEME"/>
  <p:tag name="DEFINEDCOLORS" val="3,6,10,45,32,50,13,4,9,55,1"/>
  <p:tag name="LABELFORMAT" val="0"/>
</p:tagLst>
</file>

<file path=ppt/tags/tag46.xml><?xml version="1.0" encoding="utf-8"?>
<p:tagLst xmlns:a="http://schemas.openxmlformats.org/drawingml/2006/main" xmlns:r="http://schemas.openxmlformats.org/officeDocument/2006/relationships" xmlns:p="http://schemas.openxmlformats.org/presentationml/2006/main">
  <p:tag name="ZEROBASED" val="False"/>
</p:tagLst>
</file>

<file path=ppt/tags/tag47.xml><?xml version="1.0" encoding="utf-8"?>
<p:tagLst xmlns:a="http://schemas.openxmlformats.org/drawingml/2006/main" xmlns:r="http://schemas.openxmlformats.org/officeDocument/2006/relationships" xmlns:p="http://schemas.openxmlformats.org/presentationml/2006/main">
  <p:tag name="TYPE" val="MultiChoiceSlide"/>
  <p:tag name="LIVECHARTING" val="False"/>
  <p:tag name="AUTOOPENPOLL" val="True"/>
  <p:tag name="AUTOFORMATCHART" val="True"/>
  <p:tag name="TPQUESTIONXML" val="﻿&lt;?xml version=&quot;1.0&quot; encoding=&quot;utf-8&quot;?&gt;&#10;&lt;questionlist&gt;&#10;    &lt;properties&gt;&#10;        &lt;guid&gt;8EB7E7898CC945B89B68FFAC0ECB2B91&lt;/guid&gt;&#10;        &lt;description /&gt;&#10;        &lt;date&gt;4/20/2023 9:42:14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rationalefont&gt;Verdana&lt;/rationalefont&gt;&#10;        &lt;rationalefontsize&gt;12&lt;/rationalefontsize&gt;&#10;        &lt;narrativefont&gt;Verdana&lt;/narrativefont&gt;&#10;        &lt;narrativefontsize&gt;12&lt;/narrativefontsize&gt;&#10;        &lt;standardfont&gt;Verdana&lt;/standardfont&gt;&#10;        &lt;standardfontsize&gt;12&lt;/standardfontsize&gt;&#10;        &lt;showresults&gt;True&lt;/showresults&gt;&#10;        &lt;countdowntime&gt;30&lt;/countdowntime&gt;&#10;        &lt;responsegrid&gt;0&lt;/responsegrid&gt;&#10;    &lt;/questionlisttemplate&gt;&#10;    &lt;questions&gt;&#10;        &lt;multichoice&gt;&#10;            &lt;guid&gt;13E34C13FB2B434DB0B289038CD4B03B&lt;/guid&gt;&#10;            &lt;repollguid&gt;F74DD51CE5ED4FA790008C4B9CCC55C4&lt;/repollguid&gt;&#10;            &lt;sourceid&gt;F93681BB9E434740BA367B90EAA22B10&lt;/sourceid&gt;&#10;            &lt;narrativeguid&gt;00000000000000000000000000000000&lt;/narrativeguid&gt;&#10;            &lt;questiontext&gt;Personnel Cmte (PC)Nominees from Academic Depts – 2 open positions&lt;/questiontext&gt;&#10;            &lt;rationale&gt;&#10;                &lt;rationaletext /&gt;&#10;            &lt;/rationale&gt;&#10;            &lt;showresults&gt;True&lt;/showresults&gt;&#10;            &lt;responsegrid&gt;2&lt;/responsegrid&gt;&#10;            &lt;countdowntimer&gt;False&lt;/countdowntimer&gt;&#10;            &lt;countdowntime&gt;30&lt;/countdowntime&gt;&#10;            &lt;correctvalue&gt;1&lt;/correctvalue&gt;&#10;            &lt;incorrectvalue&gt;0&lt;/incorrectvalue&gt;&#10;            &lt;responselimit&gt;2&lt;/responselimit&gt;&#10;            &lt;bulletstyle&gt;0&lt;/bulletstyle&gt;&#10;            &lt;answers&gt;&#10;                &lt;answer&gt;&#10;                    &lt;guid&gt;548121E708D54E699F6BDB52E2EE361C&lt;/guid&gt;&#10;                    &lt;answertext&gt;Islam El Adaway (CArE)&lt;/answertext&gt;&#10;                    &lt;valuetype&gt;0&lt;/valuetype&gt;&#10;                &lt;/answer&gt;&#10;                &lt;answer&gt;&#10;                    &lt;guid&gt;2F9B2C89CB4B40DC934805B3BDF4E883&lt;/guid&gt;&#10;                    &lt;answertext&gt;Risheng Wang (Chem)&lt;/answertext&gt;&#10;                    &lt;valuetype&gt;0&lt;/valuetype&gt;&#10;                &lt;/answer&gt;&#10;                &lt;answer&gt;&#10;                    &lt;guid&gt;F061FAC00BB047088A8CDC5A5ABFDFA1&lt;/guid&gt;&#10;                    &lt;answertext&gt;Trent Brown (ETC)&lt;/answertext&gt;&#10;                    &lt;valuetype&gt;0&lt;/valuetype&gt;&#10;                &lt;/answer&gt;&#10;                &lt;answer&gt;&#10;                    &lt;guid&gt;CA8983BE36F04028A88842EAC1B95039&lt;/guid&gt;&#10;                    &lt;answertext&gt;Andrew Behrendt (HPS)&lt;/answertext&gt;&#10;                    &lt;valuetype&gt;0&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RESULTS" val="{&quot;Title&quot;:&quot;Personnel Cmte (PC)Nominees from Academic Depts – 2 open positions&quot;,&quot;Responders&quot;:30,&quot;Participants&quot;:33,&quot;Responses&quot;:58,&quot;IsCaseSensitive&quot;:false,&quot;TotalCorrect&quot;:0,&quot;Mean&quot;:2.8620689655172415,&quot;Median&quot;:3.0,&quot;StandardDeviation&quot;:1.0739594139584439,&quot;Variance&quot;:1.1533888228299642,&quot;PageSize&quot;:0,&quot;Offset&quot;:0,&quot;CorrectValues&quot;:&quot;&quot;,&quot;Results&quot;:[{&quot;Count&quot;:9.0,&quot;PointResponses&quot;:null,&quot;Name&quot;:&quot;Islam El Adaway (CArE)&quot;,&quot;Bullet&quot;:&quot;1&quot;,&quot;SecondaryName&quot;:&quot;&quot;,&quot;ValueType&quot;:0,&quot;Key&quot;:&quot;Islam El Adaway (CArE)1&quot;},{&quot;Count&quot;:11.0,&quot;PointResponses&quot;:null,&quot;Name&quot;:&quot;Risheng Wang (Chem)&quot;,&quot;Bullet&quot;:&quot;2&quot;,&quot;SecondaryName&quot;:&quot;&quot;,&quot;ValueType&quot;:0,&quot;Key&quot;:&quot;Risheng Wang (Chem)2&quot;},{&quot;Count&quot;:17.0,&quot;PointResponses&quot;:null,&quot;Name&quot;:&quot;Trent Brown (ETC)&quot;,&quot;Bullet&quot;:&quot;3&quot;,&quot;SecondaryName&quot;:&quot;&quot;,&quot;ValueType&quot;:0,&quot;Key&quot;:&quot;Trent Brown (ETC)3&quot;},{&quot;Count&quot;:21.0,&quot;PointResponses&quot;:null,&quot;Name&quot;:&quot;Andrew Behrendt (HPS)&quot;,&quot;Bullet&quot;:&quot;4&quot;,&quot;SecondaryName&quot;:&quot;&quot;,&quot;ValueType&quot;:0,&quot;Key&quot;:&quot;Andrew Behrendt (HPS)4&quot;}]}"/>
  <p:tag name="HASRESULTS" val="True"/>
</p:tagLst>
</file>

<file path=ppt/tags/tag48.xml><?xml version="1.0" encoding="utf-8"?>
<p:tagLst xmlns:a="http://schemas.openxmlformats.org/drawingml/2006/main" xmlns:r="http://schemas.openxmlformats.org/officeDocument/2006/relationships" xmlns:p="http://schemas.openxmlformats.org/presentationml/2006/main">
  <p:tag name="TYPE" val="0"/>
  <p:tag name="NUMBERFORMAT" val="0"/>
  <p:tag name="COLORTYPE" val="SCHEME"/>
  <p:tag name="DEFINEDCOLORS" val="3,6,10,45,32,50,13,4,9,55,1"/>
  <p:tag name="LABELFORMAT" val="0"/>
</p:tagLst>
</file>

<file path=ppt/tags/tag49.xml><?xml version="1.0" encoding="utf-8"?>
<p:tagLst xmlns:a="http://schemas.openxmlformats.org/drawingml/2006/main" xmlns:r="http://schemas.openxmlformats.org/officeDocument/2006/relationships" xmlns:p="http://schemas.openxmlformats.org/presentationml/2006/main">
  <p:tag name="ZEROBASED" val="False"/>
</p:tagLst>
</file>

<file path=ppt/tags/tag5.xml><?xml version="1.0" encoding="utf-8"?>
<p:tagLst xmlns:a="http://schemas.openxmlformats.org/drawingml/2006/main" xmlns:r="http://schemas.openxmlformats.org/officeDocument/2006/relationships" xmlns:p="http://schemas.openxmlformats.org/presentationml/2006/main">
  <p:tag name="TYPE" val="MultiChoiceSlide"/>
  <p:tag name="LIVECHARTING" val="False"/>
  <p:tag name="AUTOOPENPOLL" val="True"/>
  <p:tag name="AUTOFORMATCHART" val="True"/>
  <p:tag name="TPQUESTIONXML" val="﻿&lt;?xml version=&quot;1.0&quot; encoding=&quot;utf-8&quot;?&gt;&#10;&lt;questionlist&gt;&#10;    &lt;properties&gt;&#10;        &lt;guid&gt;8EB7E7898CC945B89B68FFAC0ECB2B91&lt;/guid&gt;&#10;        &lt;description /&gt;&#10;        &lt;date&gt;4/20/2023 9:42:14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rationalefont&gt;Verdana&lt;/rationalefont&gt;&#10;        &lt;rationalefontsize&gt;12&lt;/rationalefontsize&gt;&#10;        &lt;narrativefont&gt;Verdana&lt;/narrativefont&gt;&#10;        &lt;narrativefontsize&gt;12&lt;/narrativefontsize&gt;&#10;        &lt;standardfont&gt;Verdana&lt;/standardfont&gt;&#10;        &lt;standardfontsize&gt;12&lt;/standardfontsize&gt;&#10;        &lt;showresults&gt;True&lt;/showresults&gt;&#10;        &lt;countdowntime&gt;30&lt;/countdowntime&gt;&#10;        &lt;responsegrid&gt;0&lt;/responsegrid&gt;&#10;    &lt;/questionlisttemplate&gt;&#10;    &lt;questions&gt;&#10;        &lt;multichoice&gt;&#10;            &lt;guid&gt;13E34C13FB2B434DB0B289038CD4B03B&lt;/guid&gt;&#10;            &lt;repollguid&gt;F74DD51CE5ED4FA790008C4B9CCC55C4&lt;/repollguid&gt;&#10;            &lt;sourceid&gt;F93681BB9E434740BA367B90EAA22B10&lt;/sourceid&gt;&#10;            &lt;narrativeguid&gt;00000000000000000000000000000000&lt;/narrativeguid&gt;&#10;            &lt;questiontext&gt;Floor Nominations(add nominations from the floor then poll slide)&lt;/questiontext&gt;&#10;            &lt;rationale&gt;&#10;                &lt;rationaletext /&gt;&#10;            &lt;/rationale&gt;&#10;            &lt;showresults&gt;True&lt;/showresults&gt;&#10;            &lt;responsegrid&gt;2&lt;/responsegrid&gt;&#10;            &lt;countdowntimer&gt;False&lt;/countdowntimer&gt;&#10;            &lt;countdowntime&gt;30&lt;/countdowntime&gt;&#10;            &lt;correctvalue&gt;1&lt;/correctvalue&gt;&#10;            &lt;incorrectvalue&gt;0&lt;/incorrectvalue&gt;&#10;            &lt;responselimit&gt;1&lt;/responselimit&gt;&#10;            &lt;bulletstyle&gt;0&lt;/bulletstyle&gt;&#10;            &lt;answers&gt;&#10;                &lt;answer&gt;&#10;                    &lt;guid&gt;548121E708D54E699F6BDB52E2EE361C&lt;/guid&gt;&#10;                    &lt;answertext&gt;Mr. Spock&lt;/answertext&gt;&#10;                    &lt;valuetype&gt;0&lt;/valuetype&gt;&#10;                &lt;/answer&gt;&#10;                &lt;answer&gt;&#10;                    &lt;guid&gt;2F9B2C89CB4B40DC934805B3BDF4E883&lt;/guid&gt;&#10;                    &lt;answertext&gt;Captain Kirk&lt;/answertext&gt;&#10;                    &lt;valuetype&gt;0&lt;/valuetype&gt;&#10;                &lt;/answer&gt;&#10;                &lt;answer&gt;&#10;                    &lt;guid&gt;F061FAC00BB047088A8CDC5A5ABFDFA1&lt;/guid&gt;&#10;                    &lt;answertext&gt;Commander Chekov&lt;/answertext&gt;&#10;                    &lt;valuetype&gt;0&lt;/valuetype&gt;&#10;                &lt;/answer&gt;&#10;                &lt;answer&gt;&#10;                    &lt;guid&gt;CA8983BE36F04028A88842EAC1B95039&lt;/guid&gt;&#10;                    &lt;answertext&gt;Dr. McCoy&lt;/answertext&gt;&#10;                    &lt;valuetype&gt;0&lt;/valuetype&gt;&#10;                &lt;/answer&gt;&#10;                &lt;answer&gt;&#10;                    &lt;guid&gt;AA3B49F76C1D42D9BFA96A854B9C9DAE&lt;/guid&gt;&#10;                    &lt;answertext&gt;Lieutenant Uhura&lt;/answertext&gt;&#10;                    &lt;valuetype&gt;0&lt;/valuetype&gt;&#10;                &lt;/answer&gt;&#10;                &lt;answer&gt;&#10;                    &lt;guid&gt;D5DF135F6855478EB91B973E5EA31921&lt;/guid&gt;&#10;                    &lt;answertext&gt;Scotty&lt;/answertext&gt;&#10;                    &lt;valuetype&gt;0&lt;/valuetype&gt;&#10;                &lt;/answer&gt;&#10;                &lt;answer&gt;&#10;                    &lt;guid&gt;CF447510B01F47FBBA23A3E3FA13D27A&lt;/guid&gt;&#10;                    &lt;answertext&gt;Malcolm in the Red Shirt&lt;/answertext&gt;&#10;                    &lt;valuetype&gt;0&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RESULTS" val="{&quot;Title&quot;:&quot;Floor Nominations(add nominations from the floor then poll slide)&quot;,&quot;Responders&quot;:28,&quot;Participants&quot;:31,&quot;Responses&quot;:28,&quot;IsCaseSensitive&quot;:false,&quot;TotalCorrect&quot;:0,&quot;Mean&quot;:5.3571428571428568,&quot;Median&quot;:7.0,&quot;StandardDeviation&quot;:2.1911230928825667,&quot;Variance&quot;:4.8010204081632653,&quot;PageSize&quot;:0,&quot;Offset&quot;:0,&quot;CorrectValues&quot;:&quot;&quot;,&quot;Results&quot;:[{&quot;Count&quot;:3.0,&quot;PointResponses&quot;:null,&quot;Name&quot;:&quot;Mr. Spock&quot;,&quot;Bullet&quot;:&quot;1&quot;,&quot;SecondaryName&quot;:&quot;&quot;,&quot;ValueType&quot;:0,&quot;Key&quot;:&quot;Mr. Spock1&quot;},{&quot;Count&quot;:2.0,&quot;PointResponses&quot;:null,&quot;Name&quot;:&quot;Captain Kirk&quot;,&quot;Bullet&quot;:&quot;2&quot;,&quot;SecondaryName&quot;:&quot;&quot;,&quot;ValueType&quot;:0,&quot;Key&quot;:&quot;Captain Kirk2&quot;},{&quot;Count&quot;:2.0,&quot;PointResponses&quot;:null,&quot;Name&quot;:&quot;Commander Chekov&quot;,&quot;Bullet&quot;:&quot;3&quot;,&quot;SecondaryName&quot;:&quot;&quot;,&quot;ValueType&quot;:0,&quot;Key&quot;:&quot;Commander Chekov3&quot;},{&quot;Count&quot;:1.0,&quot;PointResponses&quot;:null,&quot;Name&quot;:&quot;Dr. McCoy&quot;,&quot;Bullet&quot;:&quot;4&quot;,&quot;SecondaryName&quot;:&quot;&quot;,&quot;ValueType&quot;:0,&quot;Key&quot;:&quot;Dr. McCoy4&quot;},{&quot;Count&quot;:2.0,&quot;PointResponses&quot;:null,&quot;Name&quot;:&quot;Lieutenant Uhura&quot;,&quot;Bullet&quot;:&quot;5&quot;,&quot;SecondaryName&quot;:&quot;&quot;,&quot;ValueType&quot;:0,&quot;Key&quot;:&quot;Lieutenant Uhura5&quot;},{&quot;Count&quot;:3.0,&quot;PointResponses&quot;:null,&quot;Name&quot;:&quot;Scotty&quot;,&quot;Bullet&quot;:&quot;6&quot;,&quot;SecondaryName&quot;:&quot;&quot;,&quot;ValueType&quot;:0,&quot;Key&quot;:&quot;Scotty6&quot;},{&quot;Count&quot;:15.0,&quot;PointResponses&quot;:null,&quot;Name&quot;:&quot;Malcolm in the Red Shirt&quot;,&quot;Bullet&quot;:&quot;7&quot;,&quot;SecondaryName&quot;:&quot;&quot;,&quot;ValueType&quot;:0,&quot;Key&quot;:&quot;Malcolm in the Red Shirt7&quot;}]}"/>
  <p:tag name="HASRESULTS" val="True"/>
</p:tagLst>
</file>

<file path=ppt/tags/tag50.xml><?xml version="1.0" encoding="utf-8"?>
<p:tagLst xmlns:a="http://schemas.openxmlformats.org/drawingml/2006/main" xmlns:r="http://schemas.openxmlformats.org/officeDocument/2006/relationships" xmlns:p="http://schemas.openxmlformats.org/presentationml/2006/main">
  <p:tag name="TYPE" val="MultiChoiceSlide"/>
  <p:tag name="LIVECHARTING" val="False"/>
  <p:tag name="AUTOOPENPOLL" val="True"/>
  <p:tag name="AUTOFORMATCHART" val="True"/>
  <p:tag name="TPQUESTIONXML" val="﻿&lt;?xml version=&quot;1.0&quot; encoding=&quot;utf-8&quot;?&gt;&#10;&lt;questionlist&gt;&#10;    &lt;properties&gt;&#10;        &lt;guid&gt;8EB7E7898CC945B89B68FFAC0ECB2B91&lt;/guid&gt;&#10;        &lt;description /&gt;&#10;        &lt;date&gt;4/20/2023 9:42:14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rationalefont&gt;Verdana&lt;/rationalefont&gt;&#10;        &lt;rationalefontsize&gt;12&lt;/rationalefontsize&gt;&#10;        &lt;narrativefont&gt;Verdana&lt;/narrativefont&gt;&#10;        &lt;narrativefontsize&gt;12&lt;/narrativefontsize&gt;&#10;        &lt;standardfont&gt;Verdana&lt;/standardfont&gt;&#10;        &lt;standardfontsize&gt;12&lt;/standardfontsize&gt;&#10;        &lt;showresults&gt;True&lt;/showresults&gt;&#10;        &lt;countdowntime&gt;30&lt;/countdowntime&gt;&#10;        &lt;responsegrid&gt;0&lt;/responsegrid&gt;&#10;    &lt;/questionlisttemplate&gt;&#10;    &lt;questions&gt;&#10;        &lt;multichoice&gt;&#10;            &lt;guid&gt;13E34C13FB2B434DB0B289038CD4B03B&lt;/guid&gt;&#10;            &lt;repollguid&gt;F74DD51CE5ED4FA790008C4B9CCC55C4&lt;/repollguid&gt;&#10;            &lt;sourceid&gt;F93681BB9E434740BA367B90EAA22B10&lt;/sourceid&gt;&#10;            &lt;narrativeguid&gt;00000000000000000000000000000000&lt;/narrativeguid&gt;&#10;            &lt;questiontext&gt;Student Affairs Cmte (SAC)Nominees from Faculty Senate – 1 open position&lt;/questiontext&gt;&#10;            &lt;rationale&gt;&#10;                &lt;rationaletext /&gt;&#10;            &lt;/rationale&gt;&#10;            &lt;showresults&gt;True&lt;/showresults&gt;&#10;            &lt;responsegrid&gt;2&lt;/responsegrid&gt;&#10;            &lt;countdowntimer&gt;False&lt;/countdowntimer&gt;&#10;            &lt;countdowntime&gt;30&lt;/countdowntime&gt;&#10;            &lt;correctvalue&gt;1&lt;/correctvalue&gt;&#10;            &lt;incorrectvalue&gt;0&lt;/incorrectvalue&gt;&#10;            &lt;responselimit&gt;1&lt;/responselimit&gt;&#10;            &lt;bulletstyle&gt;0&lt;/bulletstyle&gt;&#10;            &lt;answers&gt;&#10;                &lt;answer&gt;&#10;                    &lt;guid&gt;548121E708D54E699F6BDB52E2EE361C&lt;/guid&gt;&#10;                    &lt;answertext&gt;Stuart Baur (CArE)&lt;/answertext&gt;&#10;                    &lt;valuetype&gt;0&lt;/valuetype&gt;&#10;                &lt;/answer&gt;&#10;                &lt;answer&gt;&#10;                    &lt;guid&gt;2F9B2C89CB4B40DC934805B3BDF4E883&lt;/guid&gt;&#10;                    &lt;answertext&gt;Jorge Porcel (ALP)&lt;/answertext&gt;&#10;                    &lt;valuetype&gt;0&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RESULTS" val="{&quot;Title&quot;:&quot;Student Affairs Cmte (SAC)Nominees from Faculty Senate – 1 open position&quot;,&quot;Responders&quot;:31,&quot;Participants&quot;:33,&quot;Responses&quot;:31,&quot;IsCaseSensitive&quot;:false,&quot;TotalCorrect&quot;:0,&quot;Mean&quot;:1.3225806451612903,&quot;Median&quot;:1.0,&quot;StandardDeviation&quot;:0.46746376600611089,&quot;Variance&quot;:0.218522372528616,&quot;PageSize&quot;:0,&quot;Offset&quot;:0,&quot;CorrectValues&quot;:&quot;&quot;,&quot;Results&quot;:[{&quot;Count&quot;:21.0,&quot;PointResponses&quot;:null,&quot;Name&quot;:&quot;Stuart Baur (CArE)&quot;,&quot;Bullet&quot;:&quot;1&quot;,&quot;SecondaryName&quot;:&quot;&quot;,&quot;ValueType&quot;:0,&quot;Key&quot;:&quot;Stuart Baur (CArE)1&quot;},{&quot;Count&quot;:10.0,&quot;PointResponses&quot;:null,&quot;Name&quot;:&quot;Jorge Porcel (ALP)&quot;,&quot;Bullet&quot;:&quot;2&quot;,&quot;SecondaryName&quot;:&quot;&quot;,&quot;ValueType&quot;:0,&quot;Key&quot;:&quot;Jorge Porcel (ALP)2&quot;}]}"/>
  <p:tag name="HASRESULTS" val="True"/>
</p:tagLst>
</file>

<file path=ppt/tags/tag51.xml><?xml version="1.0" encoding="utf-8"?>
<p:tagLst xmlns:a="http://schemas.openxmlformats.org/drawingml/2006/main" xmlns:r="http://schemas.openxmlformats.org/officeDocument/2006/relationships" xmlns:p="http://schemas.openxmlformats.org/presentationml/2006/main">
  <p:tag name="TYPE" val="0"/>
  <p:tag name="NUMBERFORMAT" val="0"/>
  <p:tag name="COLORTYPE" val="SCHEME"/>
  <p:tag name="DEFINEDCOLORS" val="3,6,10,45,32,50,13,4,9,55,1"/>
  <p:tag name="LABELFORMAT" val="0"/>
</p:tagLst>
</file>

<file path=ppt/tags/tag52.xml><?xml version="1.0" encoding="utf-8"?>
<p:tagLst xmlns:a="http://schemas.openxmlformats.org/drawingml/2006/main" xmlns:r="http://schemas.openxmlformats.org/officeDocument/2006/relationships" xmlns:p="http://schemas.openxmlformats.org/presentationml/2006/main">
  <p:tag name="ZEROBASED" val="False"/>
</p:tagLst>
</file>

<file path=ppt/tags/tag53.xml><?xml version="1.0" encoding="utf-8"?>
<p:tagLst xmlns:a="http://schemas.openxmlformats.org/drawingml/2006/main" xmlns:r="http://schemas.openxmlformats.org/officeDocument/2006/relationships" xmlns:p="http://schemas.openxmlformats.org/presentationml/2006/main">
  <p:tag name="TYPE" val="MultiChoiceSlide"/>
  <p:tag name="LIVECHARTING" val="False"/>
  <p:tag name="AUTOOPENPOLL" val="True"/>
  <p:tag name="AUTOFORMATCHART" val="True"/>
  <p:tag name="TPQUESTIONXML" val="﻿&lt;?xml version=&quot;1.0&quot; encoding=&quot;utf-8&quot;?&gt;&#10;&lt;questionlist&gt;&#10;    &lt;properties&gt;&#10;        &lt;guid&gt;8EB7E7898CC945B89B68FFAC0ECB2B91&lt;/guid&gt;&#10;        &lt;description /&gt;&#10;        &lt;date&gt;4/20/2023 9:42:14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rationalefont&gt;Verdana&lt;/rationalefont&gt;&#10;        &lt;rationalefontsize&gt;12&lt;/rationalefontsize&gt;&#10;        &lt;narrativefont&gt;Verdana&lt;/narrativefont&gt;&#10;        &lt;narrativefontsize&gt;12&lt;/narrativefontsize&gt;&#10;        &lt;standardfont&gt;Verdana&lt;/standardfont&gt;&#10;        &lt;standardfontsize&gt;12&lt;/standardfontsize&gt;&#10;        &lt;showresults&gt;True&lt;/showresults&gt;&#10;        &lt;countdowntime&gt;30&lt;/countdowntime&gt;&#10;        &lt;responsegrid&gt;0&lt;/responsegrid&gt;&#10;    &lt;/questionlisttemplate&gt;&#10;    &lt;questions&gt;&#10;        &lt;multichoice&gt;&#10;            &lt;guid&gt;13E34C13FB2B434DB0B289038CD4B03B&lt;/guid&gt;&#10;            &lt;repollguid&gt;F74DD51CE5ED4FA790008C4B9CCC55C4&lt;/repollguid&gt;&#10;            &lt;sourceid&gt;F93681BB9E434740BA367B90EAA22B10&lt;/sourceid&gt;&#10;            &lt;narrativeguid&gt;00000000000000000000000000000000&lt;/narrativeguid&gt;&#10;            &lt;questiontext&gt;Student Affairs (SAC)Nominees from Academic Depts – 4 open positions&lt;/questiontext&gt;&#10;            &lt;rationale&gt;&#10;                &lt;rationaletext /&gt;&#10;            &lt;/rationale&gt;&#10;            &lt;showresults&gt;True&lt;/showresults&gt;&#10;            &lt;responsegrid&gt;2&lt;/responsegrid&gt;&#10;            &lt;countdowntimer&gt;False&lt;/countdowntimer&gt;&#10;            &lt;countdowntime&gt;30&lt;/countdowntime&gt;&#10;            &lt;correctvalue&gt;1&lt;/correctvalue&gt;&#10;            &lt;incorrectvalue&gt;0&lt;/incorrectvalue&gt;&#10;            &lt;responselimit&gt;4&lt;/responselimit&gt;&#10;            &lt;bulletstyle&gt;0&lt;/bulletstyle&gt;&#10;            &lt;answers&gt;&#10;                &lt;answer&gt;&#10;                    &lt;guid&gt;548121E708D54E699F6BDB52E2EE361C&lt;/guid&gt;&#10;                    &lt;answertext&gt;Manashi Nath (Chem)&lt;/answertext&gt;&#10;                    &lt;valuetype&gt;0&lt;/valuetype&gt;&#10;                &lt;/answer&gt;&#10;                &lt;answer&gt;&#10;                    &lt;guid&gt;2F9B2C89CB4B40DC934805B3BDF4E883&lt;/guid&gt;&#10;                    &lt;answertext&gt;Xiong Zhang (CArE)&lt;/answertext&gt;&#10;                    &lt;valuetype&gt;0&lt;/valuetype&gt;&#10;                &lt;/answer&gt;&#10;                &lt;answer&gt;&#10;                    &lt;guid&gt;F061FAC00BB047088A8CDC5A5ABFDFA1&lt;/guid&gt;&#10;                    &lt;answertext&gt;Levent Acar (ECE)&lt;/answertext&gt;&#10;                    &lt;valuetype&gt;0&lt;/valuetype&gt;&#10;                &lt;/answer&gt;&#10;                &lt;answer&gt;&#10;                    &lt;guid&gt;CA8983BE36F04028A88842EAC1B95039&lt;/guid&gt;&#10;                    &lt;answertext&gt;Carleigh Davis (ETC)&lt;/answertext&gt;&#10;                    &lt;valuetype&gt;0&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RESULTS" val="{&quot;Title&quot;:&quot;Student Affairs (SAC)Nominees from Academic Depts – 4 open positions&quot;,&quot;Responders&quot;:28,&quot;Participants&quot;:33,&quot;Responses&quot;:103,&quot;IsCaseSensitive&quot;:false,&quot;TotalCorrect&quot;:0,&quot;Mean&quot;:2.4660194174757279,&quot;Median&quot;:2.0,&quot;StandardDeviation&quot;:1.1218529573323719,&quot;Variance&quot;:1.2585540578753889,&quot;PageSize&quot;:0,&quot;Offset&quot;:0,&quot;CorrectValues&quot;:&quot;&quot;,&quot;Results&quot;:[{&quot;Count&quot;:27.0,&quot;PointResponses&quot;:null,&quot;Name&quot;:&quot;Manashi Nath (Chem)&quot;,&quot;Bullet&quot;:&quot;1&quot;,&quot;SecondaryName&quot;:&quot;&quot;,&quot;ValueType&quot;:0,&quot;Key&quot;:&quot;Manashi Nath (Chem)1&quot;},{&quot;Count&quot;:26.0,&quot;PointResponses&quot;:null,&quot;Name&quot;:&quot;Xiong Zhang (CArE)&quot;,&quot;Bullet&quot;:&quot;2&quot;,&quot;SecondaryName&quot;:&quot;&quot;,&quot;ValueType&quot;:0,&quot;Key&quot;:&quot;Xiong Zhang (CArE)2&quot;},{&quot;Count&quot;:25.0,&quot;PointResponses&quot;:null,&quot;Name&quot;:&quot;Levent Acar (ECE)&quot;,&quot;Bullet&quot;:&quot;3&quot;,&quot;SecondaryName&quot;:&quot;&quot;,&quot;ValueType&quot;:0,&quot;Key&quot;:&quot;Levent Acar (ECE)3&quot;},{&quot;Count&quot;:25.0,&quot;PointResponses&quot;:null,&quot;Name&quot;:&quot;Carleigh Davis (ETC)&quot;,&quot;Bullet&quot;:&quot;4&quot;,&quot;SecondaryName&quot;:&quot;&quot;,&quot;ValueType&quot;:0,&quot;Key&quot;:&quot;Carleigh Davis (ETC)4&quot;}]}"/>
  <p:tag name="HASRESULTS" val="True"/>
</p:tagLst>
</file>

<file path=ppt/tags/tag54.xml><?xml version="1.0" encoding="utf-8"?>
<p:tagLst xmlns:a="http://schemas.openxmlformats.org/drawingml/2006/main" xmlns:r="http://schemas.openxmlformats.org/officeDocument/2006/relationships" xmlns:p="http://schemas.openxmlformats.org/presentationml/2006/main">
  <p:tag name="TYPE" val="0"/>
  <p:tag name="NUMBERFORMAT" val="0"/>
  <p:tag name="COLORTYPE" val="SCHEME"/>
  <p:tag name="DEFINEDCOLORS" val="3,6,10,45,32,50,13,4,9,55,1"/>
  <p:tag name="LABELFORMAT" val="0"/>
</p:tagLst>
</file>

<file path=ppt/tags/tag55.xml><?xml version="1.0" encoding="utf-8"?>
<p:tagLst xmlns:a="http://schemas.openxmlformats.org/drawingml/2006/main" xmlns:r="http://schemas.openxmlformats.org/officeDocument/2006/relationships" xmlns:p="http://schemas.openxmlformats.org/presentationml/2006/main">
  <p:tag name="ZEROBASED" val="False"/>
</p:tagLst>
</file>

<file path=ppt/tags/tag6.xml><?xml version="1.0" encoding="utf-8"?>
<p:tagLst xmlns:a="http://schemas.openxmlformats.org/drawingml/2006/main" xmlns:r="http://schemas.openxmlformats.org/officeDocument/2006/relationships" xmlns:p="http://schemas.openxmlformats.org/presentationml/2006/main">
  <p:tag name="TYPE" val="0"/>
  <p:tag name="NUMBERFORMAT" val="0"/>
  <p:tag name="COLORTYPE" val="SCHEME"/>
  <p:tag name="DEFINEDCOLORS" val="3,6,10,45,32,50,13,4,9,55,1"/>
  <p:tag name="LABELFORMAT" val="0"/>
</p:tagLst>
</file>

<file path=ppt/tags/tag7.xml><?xml version="1.0" encoding="utf-8"?>
<p:tagLst xmlns:a="http://schemas.openxmlformats.org/drawingml/2006/main" xmlns:r="http://schemas.openxmlformats.org/officeDocument/2006/relationships" xmlns:p="http://schemas.openxmlformats.org/presentationml/2006/main">
  <p:tag name="ZEROBASED" val="False"/>
</p:tagLst>
</file>

<file path=ppt/tags/tag8.xml><?xml version="1.0" encoding="utf-8"?>
<p:tagLst xmlns:a="http://schemas.openxmlformats.org/drawingml/2006/main" xmlns:r="http://schemas.openxmlformats.org/officeDocument/2006/relationships" xmlns:p="http://schemas.openxmlformats.org/presentationml/2006/main">
  <p:tag name="TYPE" val="MultiChoiceSlide"/>
  <p:tag name="AUTOOPENPOLL" val="True"/>
  <p:tag name="AUTOFORMATCHART" val="True"/>
  <p:tag name="LIVECHARTING" val="False"/>
  <p:tag name="TPQUESTIONXML" val="﻿&lt;?xml version=&quot;1.0&quot; encoding=&quot;utf-8&quot;?&gt;&#10;&lt;questionlist&gt;&#10;    &lt;properties&gt;&#10;        &lt;guid&gt;42396577EA9549EB8B659A86B355C673&lt;/guid&gt;&#10;        &lt;description /&gt;&#10;        &lt;date&gt;4/20/2023 9:45:12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rationalefont&gt;Verdana&lt;/rationalefont&gt;&#10;        &lt;rationalefontsize&gt;12&lt;/rationalefontsize&gt;&#10;        &lt;narrativefont&gt;Verdana&lt;/narrativefont&gt;&#10;        &lt;narrativefontsize&gt;12&lt;/narrativefontsize&gt;&#10;        &lt;standardfont&gt;Verdana&lt;/standardfont&gt;&#10;        &lt;standardfontsize&gt;12&lt;/standardfontsize&gt;&#10;        &lt;showresults&gt;True&lt;/showresults&gt;&#10;        &lt;countdowntime&gt;30&lt;/countdowntime&gt;&#10;        &lt;responsegrid&gt;0&lt;/responsegrid&gt;&#10;    &lt;/questionlisttemplate&gt;&#10;    &lt;questions&gt;&#10;        &lt;multichoice&gt;&#10;            &lt;guid&gt;4353CCB7A8614E3F89D1B1DC974CCF9A&lt;/guid&gt;&#10;            &lt;repollguid&gt;28F33106F5AC437B88C1E54CBA683014&lt;/repollguid&gt;&#10;            &lt;sourceid&gt;EC04E403AB8443D18B13C453F5B47C1E&lt;/sourceid&gt;&#10;            &lt;narrativeguid&gt;00000000000000000000000000000000&lt;/narrativeguid&gt;&#10;            &lt;questiontext&gt;Select X of Y options(Pick a specific number out of range of choices)Which characters are humans?&lt;/questiontext&gt;&#10;            &lt;rationale&gt;&#10;                &lt;rationaletext /&gt;&#10;            &lt;/rationale&gt;&#10;            &lt;showresults&gt;True&lt;/showresults&gt;&#10;            &lt;responsegrid&gt;0&lt;/responsegrid&gt;&#10;            &lt;countdowntimer&gt;False&lt;/countdowntimer&gt;&#10;            &lt;countdowntime&gt;30&lt;/countdowntime&gt;&#10;            &lt;correctvalue&gt;1&lt;/correctvalue&gt;&#10;            &lt;incorrectvalue&gt;0&lt;/incorrectvalue&gt;&#10;            &lt;responselimit&gt;3&lt;/responselimit&gt;&#10;            &lt;allowduplicates&gt;True&lt;/allowduplicates&gt;&#10;            &lt;bulletstyle&gt;2&lt;/bulletstyle&gt;&#10;            &lt;answers&gt;&#10;                &lt;answer&gt;&#10;                    &lt;guid&gt;0B1EADDBBFC148DA885F82BCC8C77BDA&lt;/guid&gt;&#10;                    &lt;answertext&gt;Luke Skywalker&lt;/answertext&gt;&#10;                    &lt;valuetype&gt;0&lt;/valuetype&gt;&#10;                &lt;/answer&gt;&#10;                &lt;answer&gt;&#10;                    &lt;guid&gt;A060DB2EA16A43DD87FEE92F0D8F67B9&lt;/guid&gt;&#10;                    &lt;answertext&gt;Boba Fett&lt;/answertext&gt;&#10;                    &lt;valuetype&gt;0&lt;/valuetype&gt;&#10;                &lt;/answer&gt;&#10;                &lt;answer&gt;&#10;                    &lt;guid&gt;367D2C41C88646E39F6252E18E9CBC39&lt;/guid&gt;&#10;                    &lt;answertext&gt;Jabba the Hutt&lt;/answertext&gt;&#10;                    &lt;valuetype&gt;0&lt;/valuetype&gt;&#10;                &lt;/answer&gt;&#10;                &lt;answer&gt;&#10;                    &lt;guid&gt;AF3499E3A2824852BCD571716EB12B80&lt;/guid&gt;&#10;                    &lt;answertext&gt;Salacious Crumb&lt;/answertext&gt;&#10;                    &lt;valuetype&gt;0&lt;/valuetype&gt;&#10;                &lt;/answer&gt;&#10;                &lt;answer&gt;&#10;                    &lt;guid&gt;740CAC6A6EA345669A0227F92A550BC9&lt;/guid&gt;&#10;                    &lt;answertext&gt;Wicket&lt;/answertext&gt;&#10;                    &lt;valuetype&gt;0&lt;/valuetype&gt;&#10;                &lt;/answer&gt;&#10;                &lt;answer&gt;&#10;                    &lt;guid&gt;3A680233BAC945278606FBBBF3652B98&lt;/guid&gt;&#10;                    &lt;answertext&gt;Chewbacca&lt;/answertext&gt;&#10;                    &lt;valuetype&gt;0&lt;/valuetype&gt;&#10;                &lt;/answer&gt;&#10;                &lt;answer&gt;&#10;                    &lt;guid&gt;EE94816C050645D18DEAC8D71BE801CA&lt;/guid&gt;&#10;                    &lt;answertext&gt;Princess Leia&lt;/answertext&gt;&#10;                    &lt;valuetype&gt;0&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RESULTS" val="{&quot;Title&quot;:&quot;Select X of Y options(Pick a specific number out of range of choices)Which characters are humans?&quot;,&quot;Responders&quot;:30,&quot;Participants&quot;:31,&quot;Responses&quot;:80,&quot;IsCaseSensitive&quot;:false,&quot;TotalCorrect&quot;:0,&quot;Mean&quot;:3.7375,&quot;Median&quot;:3.0,&quot;StandardDeviation&quot;:2.2008166098064597,&quot;Variance&quot;:4.8435937499999993,&quot;PageSize&quot;:0,&quot;Offset&quot;:0,&quot;CorrectValues&quot;:&quot;&quot;,&quot;Results&quot;:[{&quot;Count&quot;:16.0,&quot;PointResponses&quot;:null,&quot;Name&quot;:&quot;Luke Skywalker&quot;,&quot;Bullet&quot;:&quot;A&quot;,&quot;SecondaryName&quot;:&quot;&quot;,&quot;ValueType&quot;:0,&quot;Key&quot;:&quot;Luke Skywalker1&quot;},{&quot;Count&quot;:16.0,&quot;PointResponses&quot;:null,&quot;Name&quot;:&quot;Boba Fett&quot;,&quot;Bullet&quot;:&quot;B&quot;,&quot;SecondaryName&quot;:&quot;&quot;,&quot;ValueType&quot;:0,&quot;Key&quot;:&quot;Boba Fett2&quot;},{&quot;Count&quot;:11.0,&quot;PointResponses&quot;:null,&quot;Name&quot;:&quot;Jabba the Hutt&quot;,&quot;Bullet&quot;:&quot;C&quot;,&quot;SecondaryName&quot;:&quot;&quot;,&quot;ValueType&quot;:0,&quot;Key&quot;:&quot;Jabba the Hutt3&quot;},{&quot;Count&quot;:5.0,&quot;PointResponses&quot;:null,&quot;Name&quot;:&quot;Salacious Crumb&quot;,&quot;Bullet&quot;:&quot;D&quot;,&quot;SecondaryName&quot;:&quot;&quot;,&quot;ValueType&quot;:0,&quot;Key&quot;:&quot;Salacious Crumb4&quot;},{&quot;Count&quot;:8.0,&quot;PointResponses&quot;:null,&quot;Name&quot;:&quot;Wicket&quot;,&quot;Bullet&quot;:&quot;E&quot;,&quot;SecondaryName&quot;:&quot;&quot;,&quot;ValueType&quot;:0,&quot;Key&quot;:&quot;Wicket5&quot;},{&quot;Count&quot;:10.0,&quot;PointResponses&quot;:null,&quot;Name&quot;:&quot;Chewbacca&quot;,&quot;Bullet&quot;:&quot;F&quot;,&quot;SecondaryName&quot;:&quot;&quot;,&quot;ValueType&quot;:0,&quot;Key&quot;:&quot;Chewbacca6&quot;},{&quot;Count&quot;:14.0,&quot;PointResponses&quot;:null,&quot;Name&quot;:&quot;Princess Leia&quot;,&quot;Bullet&quot;:&quot;G&quot;,&quot;SecondaryName&quot;:&quot;&quot;,&quot;ValueType&quot;:0,&quot;Key&quot;:&quot;Princess Leia7&quot;}]}"/>
  <p:tag name="HASRESULTS" val="True"/>
</p:tagLst>
</file>

<file path=ppt/tags/tag9.xml><?xml version="1.0" encoding="utf-8"?>
<p:tagLst xmlns:a="http://schemas.openxmlformats.org/drawingml/2006/main" xmlns:r="http://schemas.openxmlformats.org/officeDocument/2006/relationships" xmlns:p="http://schemas.openxmlformats.org/presentationml/2006/main">
  <p:tag name="TYPE" val="0"/>
  <p:tag name="NUMBERFORMAT" val="0"/>
  <p:tag name="COLORTYPE" val="SCHEME"/>
  <p:tag name="DEFINEDCOLORS" val="3,6,10,45,32,50,13,4,9,55,1"/>
  <p:tag name="LABELFORMAT" val="0"/>
</p:tagLst>
</file>

<file path=ppt/theme/theme1.xml><?xml version="1.0" encoding="utf-8"?>
<a:theme xmlns:a="http://schemas.openxmlformats.org/drawingml/2006/main" name="1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4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Custom Design">
  <a:themeElements>
    <a:clrScheme name="MDD">
      <a:dk1>
        <a:srgbClr val="509E2F"/>
      </a:dk1>
      <a:lt1>
        <a:srgbClr val="B2B4B2"/>
      </a:lt1>
      <a:dk2>
        <a:srgbClr val="509E6F"/>
      </a:dk2>
      <a:lt2>
        <a:srgbClr val="FFFFFF"/>
      </a:lt2>
      <a:accent1>
        <a:srgbClr val="78BE20"/>
      </a:accent1>
      <a:accent2>
        <a:srgbClr val="003B49"/>
      </a:accent2>
      <a:accent3>
        <a:srgbClr val="FDDA24"/>
      </a:accent3>
      <a:accent4>
        <a:srgbClr val="E87722"/>
      </a:accent4>
      <a:accent5>
        <a:srgbClr val="2DCCD3"/>
      </a:accent5>
      <a:accent6>
        <a:srgbClr val="005F83"/>
      </a:accent6>
      <a:hlink>
        <a:srgbClr val="2BC3C9"/>
      </a:hlink>
      <a:folHlink>
        <a:srgbClr val="E0621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6_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rgon_slab_4x3" id="{35723F03-D128-C948-BFED-AD8283F72BE0}" vid="{5CB47178-15FE-0848-8B2E-8DD18226ACDC}"/>
    </a:ext>
  </a:extLst>
</a:theme>
</file>

<file path=ppt/theme/theme7.xml><?xml version="1.0" encoding="utf-8"?>
<a:theme xmlns:a="http://schemas.openxmlformats.org/drawingml/2006/main" name="2_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rgon_slab_4x3" id="{35723F03-D128-C948-BFED-AD8283F72BE0}" vid="{26911EF8-484C-ED43-A1FD-E1B02E4A8029}"/>
    </a:ext>
  </a:extLst>
</a:theme>
</file>

<file path=ppt/theme/theme8.xml><?xml version="1.0" encoding="utf-8"?>
<a:theme xmlns:a="http://schemas.openxmlformats.org/drawingml/2006/main" name="Primary Logo">
  <a:themeElements>
    <a:clrScheme name="SandT2018">
      <a:dk1>
        <a:srgbClr val="154734"/>
      </a:dk1>
      <a:lt1>
        <a:srgbClr val="72BF44"/>
      </a:lt1>
      <a:dk2>
        <a:srgbClr val="000000"/>
      </a:dk2>
      <a:lt2>
        <a:srgbClr val="FFFFFF"/>
      </a:lt2>
      <a:accent1>
        <a:srgbClr val="007A33"/>
      </a:accent1>
      <a:accent2>
        <a:srgbClr val="003B49"/>
      </a:accent2>
      <a:accent3>
        <a:srgbClr val="2DCCD3"/>
      </a:accent3>
      <a:accent4>
        <a:srgbClr val="E87722"/>
      </a:accent4>
      <a:accent5>
        <a:srgbClr val="00858A"/>
      </a:accent5>
      <a:accent6>
        <a:srgbClr val="BFD730"/>
      </a:accent6>
      <a:hlink>
        <a:srgbClr val="00858A"/>
      </a:hlink>
      <a:folHlink>
        <a:srgbClr val="63666A"/>
      </a:folHlink>
    </a:clrScheme>
    <a:fontScheme name="S&amp;T Combo">
      <a:majorFont>
        <a:latin typeface="Franklin Gothic Medium"/>
        <a:ea typeface=""/>
        <a:cs typeface=""/>
      </a:majorFont>
      <a:minorFont>
        <a:latin typeface="Tisa Offc Serif Pr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Vegas">
      <a:srgbClr val="CEB888"/>
    </a:custClr>
    <a:custClr name="Silver">
      <a:srgbClr val="B2B4B2"/>
    </a:custClr>
    <a:custClr name="Shuttle">
      <a:srgbClr val="63666A"/>
    </a:custClr>
    <a:custClr name="Petra">
      <a:srgbClr val="ACA199"/>
    </a:custClr>
    <a:custClr name="Pebble">
      <a:srgbClr val="D6D1CA"/>
    </a:custClr>
    <a:custClr name="Orient">
      <a:srgbClr val="005F83"/>
    </a:custClr>
    <a:custClr name="Mist">
      <a:srgbClr val="B1E4E3"/>
    </a:custClr>
    <a:custClr name="Gold">
      <a:srgbClr val="DAAA00"/>
    </a:custClr>
    <a:custClr name="Candle">
      <a:srgbClr val="FED925"/>
    </a:custClr>
    <a:custClr name="Ruby">
      <a:srgbClr val="AB2328"/>
    </a:custClr>
    <a:custClr name="Amethyst">
      <a:srgbClr val="3F3A60"/>
    </a:custClr>
  </a:custClrLst>
  <a:extLst>
    <a:ext uri="{05A4C25C-085E-4340-85A3-A5531E510DB2}">
      <thm15:themeFamily xmlns:thm15="http://schemas.microsoft.com/office/thememl/2012/main" name="SFT-2022" id="{DF38B14D-C4CF-1B4B-8EE7-30410C02774E}" vid="{2C75E003-600E-2A43-9EDE-E0AC60EB25CA}"/>
    </a:ext>
  </a:extLst>
</a:theme>
</file>

<file path=ppt/theme/theme9.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168</TotalTime>
  <Words>3263</Words>
  <Application>Microsoft Office PowerPoint</Application>
  <PresentationFormat>Widescreen</PresentationFormat>
  <Paragraphs>629</Paragraphs>
  <Slides>67</Slides>
  <Notes>34</Notes>
  <HiddenSlides>0</HiddenSlides>
  <MMClips>0</MMClips>
  <ScaleCrop>false</ScaleCrop>
  <HeadingPairs>
    <vt:vector size="6" baseType="variant">
      <vt:variant>
        <vt:lpstr>Fonts Used</vt:lpstr>
      </vt:variant>
      <vt:variant>
        <vt:i4>20</vt:i4>
      </vt:variant>
      <vt:variant>
        <vt:lpstr>Theme</vt:lpstr>
      </vt:variant>
      <vt:variant>
        <vt:i4>10</vt:i4>
      </vt:variant>
      <vt:variant>
        <vt:lpstr>Slide Titles</vt:lpstr>
      </vt:variant>
      <vt:variant>
        <vt:i4>67</vt:i4>
      </vt:variant>
    </vt:vector>
  </HeadingPairs>
  <TitlesOfParts>
    <vt:vector size="97" baseType="lpstr">
      <vt:lpstr>Orgon Slab ExtraLight</vt:lpstr>
      <vt:lpstr>Tisa Offc Serif Pro</vt:lpstr>
      <vt:lpstr>Orgon Slab</vt:lpstr>
      <vt:lpstr>Franklin Gothic Demi</vt:lpstr>
      <vt:lpstr>.Hiragino Kaku Gothic Interface W3</vt:lpstr>
      <vt:lpstr>Orgon Slab Light</vt:lpstr>
      <vt:lpstr>System Font Regular</vt:lpstr>
      <vt:lpstr>Arial</vt:lpstr>
      <vt:lpstr>Roboto</vt:lpstr>
      <vt:lpstr>Lucida Grande</vt:lpstr>
      <vt:lpstr>Times New Roman</vt:lpstr>
      <vt:lpstr>Calibri Light</vt:lpstr>
      <vt:lpstr>Franklin Gothic Medium</vt:lpstr>
      <vt:lpstr>Orgon Slab Medium</vt:lpstr>
      <vt:lpstr>Courier New</vt:lpstr>
      <vt:lpstr>Calibri</vt:lpstr>
      <vt:lpstr>Calibri-Bold</vt:lpstr>
      <vt:lpstr>Merriweather Sans</vt:lpstr>
      <vt:lpstr>Encode Sans Normal Black</vt:lpstr>
      <vt:lpstr>Encode Sans Black</vt:lpstr>
      <vt:lpstr>1_Custom Design</vt:lpstr>
      <vt:lpstr>3_Custom Design</vt:lpstr>
      <vt:lpstr>4_Custom Design</vt:lpstr>
      <vt:lpstr>Custom Design</vt:lpstr>
      <vt:lpstr>5_Custom Design</vt:lpstr>
      <vt:lpstr>6_Custom Design</vt:lpstr>
      <vt:lpstr>2_Custom Design</vt:lpstr>
      <vt:lpstr>Primary Logo</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Update From IT</vt:lpstr>
      <vt:lpstr>PowerPoint Presentation</vt:lpstr>
      <vt:lpstr>PowerPoint Presentation</vt:lpstr>
      <vt:lpstr>PowerPoint Presentation</vt:lpstr>
      <vt:lpstr>PowerPoint Presentation</vt:lpstr>
      <vt:lpstr>PowerPoint Presentation</vt:lpstr>
      <vt:lpstr>Protoplex Funding</vt:lpstr>
      <vt:lpstr>Budget timeline</vt:lpstr>
      <vt:lpstr>Budget</vt:lpstr>
      <vt:lpstr>General Revenue Budget</vt:lpstr>
      <vt:lpstr>General Revenue Budget: costs</vt:lpstr>
      <vt:lpstr>PowerPoint Presentation</vt:lpstr>
      <vt:lpstr>Faculty Senate Elections 2023</vt:lpstr>
      <vt:lpstr>Is this slate of candidates acceptable?</vt:lpstr>
      <vt:lpstr>Floor Nominations (add nominations from the floor then poll slide)</vt:lpstr>
      <vt:lpstr>Select X of Y options (Pick a specific number out of range of choices) Which characters are humans?</vt:lpstr>
      <vt:lpstr>Election Overview</vt:lpstr>
      <vt:lpstr>2023-24 Faculty Senate Officer Slate Nominated by Faculty Senate RP&amp;A – 5 positions  </vt:lpstr>
      <vt:lpstr>Administrative Review Committee (ARC) Nominated by RP&amp;A – 3 open positions</vt:lpstr>
      <vt:lpstr>Academic Freedom &amp; Standards (AF&amp;S) Nominees from Academic Depts – 3 open positions</vt:lpstr>
      <vt:lpstr>Budgetary Affairs Cmte (BAC) Nominees from Faculty Senate - 2 open positions</vt:lpstr>
      <vt:lpstr>Budgetary Affairs Cmte (BAC) Nominees from Academic Depts – 2 open positions</vt:lpstr>
      <vt:lpstr>Campus Curriculum Cmte (CCC) Nominees from Faculty Senate – 1 open position</vt:lpstr>
      <vt:lpstr>Facilities Planning Cmte (FPC) Nominees from Faculty Senate – 3 open positions</vt:lpstr>
      <vt:lpstr>Facilities Planning Cmte (FPC) Nominees from Academic Depts – 4 open positions</vt:lpstr>
      <vt:lpstr>Honorary Degrees (HD) Nominees from Academic Depts – 4 open positions</vt:lpstr>
      <vt:lpstr>Intellectual Property and Tech Transfer (IPTT) Nominees from Faculty Senate – 4 open positions</vt:lpstr>
      <vt:lpstr>Library and Learning Resource (LLRC) Nominees from Academic Depts – 6 open positions</vt:lpstr>
      <vt:lpstr>Personnel Cmte (PC) Nominees from Faculty Senate – 1 open position</vt:lpstr>
      <vt:lpstr>Personnel Cmte (PC) Nominees from Academic Depts – 2 open positions</vt:lpstr>
      <vt:lpstr>Student Affairs Cmte (SAC) Nominees from Faculty Senate – 1 open position</vt:lpstr>
      <vt:lpstr>Student Affairs (SAC) Nominees from Academic Depts – 4 open positions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Alanya Cannon</dc:creator>
  <cp:lastModifiedBy>Westenberg, David J.</cp:lastModifiedBy>
  <cp:revision>9</cp:revision>
  <cp:lastPrinted>2023-05-10T03:10:03Z</cp:lastPrinted>
  <dcterms:created xsi:type="dcterms:W3CDTF">2014-10-14T00:51:43Z</dcterms:created>
  <dcterms:modified xsi:type="dcterms:W3CDTF">2023-05-10T03:14:32Z</dcterms:modified>
</cp:coreProperties>
</file>